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7" r:id="rId3"/>
    <p:sldId id="268" r:id="rId4"/>
    <p:sldId id="257" r:id="rId5"/>
    <p:sldId id="258" r:id="rId6"/>
    <p:sldId id="269" r:id="rId7"/>
    <p:sldId id="264" r:id="rId8"/>
    <p:sldId id="270" r:id="rId9"/>
    <p:sldId id="271" r:id="rId10"/>
    <p:sldId id="260" r:id="rId11"/>
    <p:sldId id="262" r:id="rId12"/>
    <p:sldId id="272" r:id="rId13"/>
    <p:sldId id="263" r:id="rId14"/>
    <p:sldId id="265" r:id="rId15"/>
    <p:sldId id="274" r:id="rId16"/>
    <p:sldId id="266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0" autoAdjust="0"/>
    <p:restoredTop sz="94660"/>
  </p:normalViewPr>
  <p:slideViewPr>
    <p:cSldViewPr>
      <p:cViewPr>
        <p:scale>
          <a:sx n="50" d="100"/>
          <a:sy n="50" d="100"/>
        </p:scale>
        <p:origin x="-12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73E8-11CC-4966-801C-27DEFA6FCF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5C93-B6D6-4901-A631-87BFCE8C1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73E8-11CC-4966-801C-27DEFA6FCF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5C93-B6D6-4901-A631-87BFCE8C1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73E8-11CC-4966-801C-27DEFA6FCF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5C93-B6D6-4901-A631-87BFCE8C1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73E8-11CC-4966-801C-27DEFA6FCF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5C93-B6D6-4901-A631-87BFCE8C1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73E8-11CC-4966-801C-27DEFA6FCF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5C93-B6D6-4901-A631-87BFCE8C1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73E8-11CC-4966-801C-27DEFA6FCF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5C93-B6D6-4901-A631-87BFCE8C1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73E8-11CC-4966-801C-27DEFA6FCF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5C93-B6D6-4901-A631-87BFCE8C1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73E8-11CC-4966-801C-27DEFA6FCF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5C93-B6D6-4901-A631-87BFCE8C1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73E8-11CC-4966-801C-27DEFA6FCF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5C93-B6D6-4901-A631-87BFCE8C1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73E8-11CC-4966-801C-27DEFA6FCF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5C93-B6D6-4901-A631-87BFCE8C1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73E8-11CC-4966-801C-27DEFA6FCF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805C93-B6D6-4901-A631-87BFCE8C17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2A73E8-11CC-4966-801C-27DEFA6FCF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805C93-B6D6-4901-A631-87BFCE8C179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nppbor.ru/9-general/24-welcome.html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2;&#1091;&#1079;&#1099;&#1082;&#1072;_&#1087;&#1088;&#1080;&#1088;&#1086;&#1076;&#1099;_-_new_morning_liric-music.ucoz.ru_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pbor.ru/nature/79-nature/74-fauna.html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pbor.ru/nature/79-nature/74-fauna.html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pbor.ru/nature/79-nature/73-flora.html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14422"/>
            <a:ext cx="8458200" cy="3929089"/>
          </a:xfrm>
        </p:spPr>
        <p:txBody>
          <a:bodyPr>
            <a:normAutofit/>
          </a:bodyPr>
          <a:lstStyle/>
          <a:p>
            <a:pPr algn="ctr"/>
            <a:r>
              <a:rPr lang="ru-RU" sz="6000" b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  <a:hlinkClick r:id="rId3"/>
              </a:rPr>
              <a:t>Национальный</a:t>
            </a:r>
            <a:r>
              <a:rPr lang="ru-RU" sz="6000" b="1" u="sng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 </a:t>
            </a:r>
            <a:r>
              <a:rPr lang="ru-RU" sz="6000" b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  <a:hlinkClick r:id="rId3"/>
              </a:rPr>
              <a:t>парк</a:t>
            </a:r>
            <a:r>
              <a:rPr lang="ru-RU" sz="6000" b="1" u="sng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 </a:t>
            </a:r>
            <a:r>
              <a:rPr lang="ru-RU" sz="6000" b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  <a:hlinkClick r:id="rId3"/>
              </a:rPr>
              <a:t>ПРИПЫШМИНСКИЕ</a:t>
            </a:r>
            <a:r>
              <a:rPr lang="ru-RU" sz="6000" b="1" u="sng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 </a:t>
            </a:r>
            <a:r>
              <a:rPr lang="ru-RU" sz="6000" b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  <a:hlinkClick r:id="rId3"/>
              </a:rPr>
              <a:t>БОРЫ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F:\Downloads\Documents and Settings\Администратор\Мои документы\Мои рисунки\клипарты\насекомые\пчёлы\на ромашк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86190"/>
            <a:ext cx="1520825" cy="2246313"/>
          </a:xfrm>
          <a:prstGeom prst="rect">
            <a:avLst/>
          </a:prstGeom>
          <a:noFill/>
        </p:spPr>
      </p:pic>
      <p:pic>
        <p:nvPicPr>
          <p:cNvPr id="2051" name="Picture 3" descr="F:\Downloads\Documents and Settings\Администратор\Мои документы\Мои рисунки\клипарты\насекомые\кузнечики\87_catalo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786322"/>
            <a:ext cx="1785950" cy="1477468"/>
          </a:xfrm>
          <a:prstGeom prst="rect">
            <a:avLst/>
          </a:prstGeom>
          <a:noFill/>
        </p:spPr>
      </p:pic>
      <p:pic>
        <p:nvPicPr>
          <p:cNvPr id="2053" name="Picture 5" descr="F:\Downloads\Documents and Settings\Администратор\Мои документы\Мои рисунки\клипарты\насекомые\жуки\romash2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000503"/>
            <a:ext cx="2119314" cy="1907383"/>
          </a:xfrm>
          <a:prstGeom prst="rect">
            <a:avLst/>
          </a:prstGeom>
          <a:noFill/>
        </p:spPr>
      </p:pic>
      <p:pic>
        <p:nvPicPr>
          <p:cNvPr id="2054" name="Picture 6" descr="F:\Downloads\Documents and Settings\Администратор\Мои документы\Мои рисунки\клипарты\насекомые\божьи коровки\Копия (3) ac8b0dfe512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027406">
            <a:off x="196421" y="-147616"/>
            <a:ext cx="3091319" cy="2973360"/>
          </a:xfrm>
          <a:prstGeom prst="rect">
            <a:avLst/>
          </a:prstGeom>
          <a:noFill/>
        </p:spPr>
      </p:pic>
      <p:pic>
        <p:nvPicPr>
          <p:cNvPr id="7" name="Музыка_природы_-_new_morning_liric-music.ucoz.r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14282" y="635795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533400" y="571480"/>
            <a:ext cx="8182004" cy="5500726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Наиболее интересные и ценные в эколого-флористическом отношении участки вересково-бруснично-зеленомошных боров, выделенные, согласно решений местных органов власти и лесоустройства 1988-1989 гг. как памятники природы, сохранились вдоль кромки Бахметского болота. Под пологом этих сосняков, а также в молодняках сосны на смежных вырубках и гарях встречается один из видов-реликтов постледниковой эпохи вереск обыкновенный, который внесен в Красную книгу Среднего Урала (1996).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MP\Desktop\phoca_thumb_l_06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7574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\Desktop\phoca_thumb_l_07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56" y="214290"/>
            <a:ext cx="8913599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285728"/>
            <a:ext cx="8183880" cy="71438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+mn-lt"/>
                <a:hlinkClick r:id="rId2"/>
              </a:rPr>
              <a:t>ФАУНА</a:t>
            </a:r>
            <a:endParaRPr lang="ru-RU" sz="48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1142984"/>
            <a:ext cx="8183880" cy="52864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Млекопитающих национального парка Припышминские боры представлена 46 видами. В частности, из хищных млекопитающих встречаются: волк, лисица, енотовидная собака и другие. Из зайцеобразных: заяц  беляк, возможно, присутствие зайца - русака. Отряд насекомоядных представляют 8 видов: еж, бурозубка, европейский крот, и др. Постоянно обитает один вид рукокрылых - прудовая ночница. Она занесена в Красную книгу Свердловской области.  </a:t>
            </a:r>
          </a:p>
          <a:p>
            <a:pPr>
              <a:lnSpc>
                <a:spcPct val="150000"/>
              </a:lnSpc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143644"/>
            <a:ext cx="8081988" cy="42862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effectLst/>
              </a:rPr>
              <a:t>Перламутровка </a:t>
            </a:r>
            <a:r>
              <a:rPr lang="ru-RU" sz="2000" dirty="0" err="1" smtClean="0">
                <a:effectLst/>
              </a:rPr>
              <a:t>пафия</a:t>
            </a:r>
            <a:r>
              <a:rPr lang="ru-RU" sz="2000" dirty="0" smtClean="0">
                <a:effectLst/>
              </a:rPr>
              <a:t>, жук олень, свиристель, дятел.</a:t>
            </a:r>
            <a:endParaRPr lang="ru-RU" sz="2000" dirty="0">
              <a:effectLst/>
            </a:endParaRPr>
          </a:p>
        </p:txBody>
      </p:sp>
      <p:pic>
        <p:nvPicPr>
          <p:cNvPr id="1032" name="Picture 8" descr="C:\Users\COMP\Desktop\phoca_thumb_l_0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7166"/>
            <a:ext cx="4500594" cy="2928958"/>
          </a:xfrm>
          <a:prstGeom prst="rect">
            <a:avLst/>
          </a:prstGeom>
          <a:noFill/>
        </p:spPr>
      </p:pic>
      <p:pic>
        <p:nvPicPr>
          <p:cNvPr id="1033" name="Picture 9" descr="C:\Users\COMP\Desktop\phoca_thumb_l_05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57562"/>
            <a:ext cx="4500594" cy="2827655"/>
          </a:xfrm>
          <a:prstGeom prst="rect">
            <a:avLst/>
          </a:prstGeom>
          <a:noFill/>
        </p:spPr>
      </p:pic>
      <p:pic>
        <p:nvPicPr>
          <p:cNvPr id="1036" name="Picture 12" descr="C:\Users\COMP\Desktop\phoca_thumb_l_05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66"/>
            <a:ext cx="4214842" cy="2928958"/>
          </a:xfrm>
          <a:prstGeom prst="rect">
            <a:avLst/>
          </a:prstGeom>
          <a:noFill/>
        </p:spPr>
      </p:pic>
      <p:pic>
        <p:nvPicPr>
          <p:cNvPr id="1037" name="Picture 13" descr="C:\Users\COMP\Desktop\phoca_thumb_l_05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604" y="3357562"/>
            <a:ext cx="4311519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501122" cy="5985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/>
              <a:t>Из отряда парнокопытных известно 3 вида: кабан, лось, косуля, а из отряда грызунов 19 видов: среди них самые распространенные бурундук, полевка, белка. За последнее время увеличилась численность особей бобров. На территории национального парка выявлено 173 вида птиц. Наиболее распространенные: совы, глухари, дятлы. В реках и водоемах обитают 17 видов рыб: окунь, карась, лещ, щука, ротан, ерш и другие.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214290"/>
            <a:ext cx="4429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hlinkClick r:id="rId2"/>
              </a:rPr>
              <a:t>ФАУНА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COMP\Desktop\phoca_thumb_l_0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474" y="214290"/>
            <a:ext cx="8813681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P\Desktop\phoca_thumb_l_05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2418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500042"/>
            <a:ext cx="8183880" cy="1143008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C000"/>
                </a:solidFill>
                <a:latin typeface="+mn-lt"/>
              </a:rPr>
              <a:t>СОВЕТЫ</a:t>
            </a:r>
            <a:r>
              <a:rPr lang="ru-RU" sz="4400" dirty="0" smtClean="0">
                <a:solidFill>
                  <a:srgbClr val="FFC000"/>
                </a:solidFill>
              </a:rPr>
              <a:t> </a:t>
            </a:r>
            <a:r>
              <a:rPr lang="ru-RU" sz="4400" dirty="0" smtClean="0">
                <a:solidFill>
                  <a:srgbClr val="FFC000"/>
                </a:solidFill>
                <a:latin typeface="+mn-lt"/>
              </a:rPr>
              <a:t>ДРУЗЬЯМ</a:t>
            </a:r>
            <a:r>
              <a:rPr lang="ru-RU" sz="4400" dirty="0" smtClean="0">
                <a:solidFill>
                  <a:srgbClr val="FFC000"/>
                </a:solidFill>
              </a:rPr>
              <a:t> </a:t>
            </a:r>
            <a:r>
              <a:rPr lang="ru-RU" sz="4400" dirty="0" smtClean="0">
                <a:solidFill>
                  <a:srgbClr val="FFC000"/>
                </a:solidFill>
                <a:latin typeface="+mn-lt"/>
              </a:rPr>
              <a:t>ПРИРОДЫ</a:t>
            </a:r>
            <a:endParaRPr lang="ru-RU" sz="44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714488"/>
            <a:ext cx="8183880" cy="4643470"/>
          </a:xfrm>
        </p:spPr>
        <p:txBody>
          <a:bodyPr/>
          <a:lstStyle/>
          <a:p>
            <a:pPr indent="45720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Нельзя трогать муравьиные кучи. Муравьи – защитники наших лесов. 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Нельзя уничтожать лягушек и жаб – они очень полезны.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Нельзя подходить близко к гнёздам – птицы могут бросить птенцов.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Не разрешайте ребёнку ловить бабочек и стрекоз. Пусть они учатся наблюдать всё живое.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Не уничтожаёте дождевых червей. Они улучшают плодородие почвы.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Охраняйте жизнь водоёма, его растительный и животный мир.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Птенцов, выпавших из гнезда, не следует подбирать. Лучше уйти, и мать прилетит их покормить.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15370" cy="228601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  <a:latin typeface="+mn-lt"/>
              </a:rPr>
              <a:t>ИНТЕРЕСНЫХ ВАМ НАБЛЮДЕНИЙ </a:t>
            </a:r>
            <a:br>
              <a:rPr lang="ru-RU" sz="4400" dirty="0" smtClean="0">
                <a:solidFill>
                  <a:srgbClr val="FFC000"/>
                </a:solidFill>
                <a:latin typeface="+mn-lt"/>
              </a:rPr>
            </a:br>
            <a:r>
              <a:rPr lang="ru-RU" sz="4400" dirty="0" smtClean="0">
                <a:solidFill>
                  <a:srgbClr val="FFC000"/>
                </a:solidFill>
                <a:latin typeface="+mn-lt"/>
              </a:rPr>
              <a:t>И ОТКРЫТИЙ </a:t>
            </a:r>
            <a:br>
              <a:rPr lang="ru-RU" sz="4400" dirty="0" smtClean="0">
                <a:solidFill>
                  <a:srgbClr val="FFC000"/>
                </a:solidFill>
                <a:latin typeface="+mn-lt"/>
              </a:rPr>
            </a:br>
            <a:r>
              <a:rPr lang="ru-RU" sz="4400" dirty="0" smtClean="0">
                <a:solidFill>
                  <a:srgbClr val="FFC000"/>
                </a:solidFill>
                <a:latin typeface="+mn-lt"/>
              </a:rPr>
              <a:t>В МИРЕ ПРИРОДЫ</a:t>
            </a:r>
            <a:endParaRPr lang="ru-RU" sz="44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1026" name="Picture 2" descr="F:\Downloads\Documents and Settings\Администратор\Мои документы\Мои рисунки\клипарты\бабочки\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00570"/>
            <a:ext cx="2243141" cy="2157338"/>
          </a:xfrm>
          <a:prstGeom prst="rect">
            <a:avLst/>
          </a:prstGeom>
          <a:noFill/>
        </p:spPr>
      </p:pic>
      <p:pic>
        <p:nvPicPr>
          <p:cNvPr id="1027" name="Picture 3" descr="F:\Downloads\Documents and Settings\Администратор\Мои документы\Мои рисунки\клипарты\бабочки\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0"/>
            <a:ext cx="1819277" cy="1807977"/>
          </a:xfrm>
          <a:prstGeom prst="rect">
            <a:avLst/>
          </a:prstGeom>
          <a:noFill/>
        </p:spPr>
      </p:pic>
      <p:pic>
        <p:nvPicPr>
          <p:cNvPr id="1029" name="Picture 5" descr="F:\Downloads\Documents and Settings\Администратор\Мои документы\Мои рисунки\клипарты\деревья\Копия (9) 01ec083b73c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143380"/>
            <a:ext cx="1481137" cy="2308225"/>
          </a:xfrm>
          <a:prstGeom prst="rect">
            <a:avLst/>
          </a:prstGeom>
          <a:noFill/>
        </p:spPr>
      </p:pic>
      <p:pic>
        <p:nvPicPr>
          <p:cNvPr id="1030" name="Picture 6" descr="F:\Downloads\Documents and Settings\Администратор\Мои документы\Мои рисунки\клипарты\ежи, кроты\0d99980a8ef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643446"/>
            <a:ext cx="2865395" cy="2052434"/>
          </a:xfrm>
          <a:prstGeom prst="rect">
            <a:avLst/>
          </a:prstGeom>
          <a:noFill/>
        </p:spPr>
      </p:pic>
      <p:pic>
        <p:nvPicPr>
          <p:cNvPr id="1031" name="Picture 7" descr="F:\Downloads\Documents and Settings\Администратор\Мои документы\Мои рисунки\клипарты\зайцы\2fb80f1372e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0"/>
            <a:ext cx="2016333" cy="1830378"/>
          </a:xfrm>
          <a:prstGeom prst="rect">
            <a:avLst/>
          </a:prstGeom>
          <a:noFill/>
        </p:spPr>
      </p:pic>
      <p:pic>
        <p:nvPicPr>
          <p:cNvPr id="1034" name="Picture 10" descr="F:\Downloads\Documents and Settings\Администратор\Мои документы\Мои рисунки\клипарты\медведи\mult-pict_narod_ru52_small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2071678"/>
            <a:ext cx="1955125" cy="1857369"/>
          </a:xfrm>
          <a:prstGeom prst="rect">
            <a:avLst/>
          </a:prstGeom>
          <a:noFill/>
        </p:spPr>
      </p:pic>
      <p:pic>
        <p:nvPicPr>
          <p:cNvPr id="1035" name="Picture 11" descr="F:\Downloads\Documents and Settings\Администратор\Мои документы\Мои рисунки\клипарты\насекомые\муравьи\19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2285992"/>
            <a:ext cx="1995662" cy="1933574"/>
          </a:xfrm>
          <a:prstGeom prst="rect">
            <a:avLst/>
          </a:prstGeom>
          <a:noFill/>
        </p:spPr>
      </p:pic>
      <p:pic>
        <p:nvPicPr>
          <p:cNvPr id="1036" name="Picture 12" descr="F:\Downloads\Documents and Settings\Администратор\Мои документы\Мои рисунки\клипарты\насекомые\стрекозы\strek2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214290"/>
            <a:ext cx="1905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COMP\Desktop\phoca_thumb_l_05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70" y="357166"/>
            <a:ext cx="8739147" cy="6338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COMP\Desktop\phoca_thumb_l_0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72244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285720" y="642918"/>
            <a:ext cx="8501122" cy="5572164"/>
          </a:xfrm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Парк создан 20 июня 1993 года. Территория парка находится на юго-востоке Свердловской области и является частью огромного и, в то же время, довольно компактного массива  сосновых лесов. Площадь парка составляет 48 730 га. На территории парка имеется обширная сеть памятников природы, исторических, культурных, этнографических  достопримечательностей.</a:t>
            </a:r>
          </a:p>
          <a:p>
            <a:pPr algn="l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COMP\Desktop\phoca_thumb_l_05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1"/>
            <a:ext cx="8786873" cy="6493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Desktop\phoca_thumb_l_05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41413" cy="6481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44" y="428604"/>
            <a:ext cx="8183880" cy="135732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+mn-lt"/>
                <a:hlinkClick r:id="rId2"/>
              </a:rPr>
              <a:t>ФЛОРА</a:t>
            </a:r>
            <a:r>
              <a:rPr lang="ru-RU" sz="4000" b="1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lang="ru-RU" sz="4000" dirty="0" smtClean="0">
                <a:solidFill>
                  <a:schemeClr val="tx1"/>
                </a:solidFill>
              </a:rPr>
              <a:t> </a:t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8344" y="1285860"/>
            <a:ext cx="8183880" cy="475924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На территории парка произрастает в основном таёжная растительность. Преобладают хвойные породы (более 60 % площади), которые представлены сосной, елью, пихтой и лиственницей. Среди лиственных пород преобладают осина, ольха, липа и особенно берёза. В пойме Пышмы сохранились злаково-разнотравные и осоково-разнотравные луга. Также здесь встречаются такие редкие виды растений, как лилия кудреватая, ирис сибирский, венерин башмачок.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\Desktop\phoca_thumb_l_0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151" y="214290"/>
            <a:ext cx="8842005" cy="6429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\Desktop\phoca_thumb_l_0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42533" cy="640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317</TotalTime>
  <Words>347</Words>
  <Application>Microsoft Office PowerPoint</Application>
  <PresentationFormat>Экран (4:3)</PresentationFormat>
  <Paragraphs>20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Национальный парк ПРИПЫШМИНСКИЕ БОРЫ </vt:lpstr>
      <vt:lpstr>Слайд 2</vt:lpstr>
      <vt:lpstr>Слайд 3</vt:lpstr>
      <vt:lpstr>Слайд 4</vt:lpstr>
      <vt:lpstr>Слайд 5</vt:lpstr>
      <vt:lpstr>Слайд 6</vt:lpstr>
      <vt:lpstr>ФЛОРА.  </vt:lpstr>
      <vt:lpstr>Слайд 8</vt:lpstr>
      <vt:lpstr>Слайд 9</vt:lpstr>
      <vt:lpstr>Слайд 10</vt:lpstr>
      <vt:lpstr>Слайд 11</vt:lpstr>
      <vt:lpstr>Слайд 12</vt:lpstr>
      <vt:lpstr>ФАУНА</vt:lpstr>
      <vt:lpstr>Перламутровка пафия, жук олень, свиристель, дятел.</vt:lpstr>
      <vt:lpstr>Слайд 15</vt:lpstr>
      <vt:lpstr>Слайд 16</vt:lpstr>
      <vt:lpstr>Слайд 17</vt:lpstr>
      <vt:lpstr>СОВЕТЫ ДРУЗЬЯМ ПРИРОДЫ</vt:lpstr>
      <vt:lpstr>ИНТЕРЕСНЫХ ВАМ НАБЛЮДЕНИЙ  И ОТКРЫТИЙ  В МИРЕ ПРИРОДЫ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парк ПРИПЫШМИНСКИЕ БОРЫ</dc:title>
  <dc:creator>COMP</dc:creator>
  <cp:lastModifiedBy>COMP</cp:lastModifiedBy>
  <cp:revision>28</cp:revision>
  <dcterms:created xsi:type="dcterms:W3CDTF">2014-03-18T06:31:41Z</dcterms:created>
  <dcterms:modified xsi:type="dcterms:W3CDTF">2014-03-25T08:21:29Z</dcterms:modified>
</cp:coreProperties>
</file>