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5" r:id="rId10"/>
    <p:sldId id="268" r:id="rId11"/>
    <p:sldId id="264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B56C99F-B8BF-436D-9774-46C0009722C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BF84026-954E-4EEE-B487-4D190E467E2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926035" y="6021288"/>
            <a:ext cx="4211960" cy="83671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Воспитатели: Рамазанова Р.К</a:t>
            </a:r>
            <a:r>
              <a:rPr lang="ru-RU" sz="1800" b="1" dirty="0" smtClean="0">
                <a:solidFill>
                  <a:schemeClr val="bg1"/>
                </a:solidFill>
              </a:rPr>
              <a:t>.,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                      Рыбакова А.О.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1"/>
            <a:ext cx="5616624" cy="162879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«Русские народные сказки»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b="1" cap="none" spc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ru-RU" sz="2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Совместная деятельность детей и родителей.</a:t>
            </a:r>
            <a:br>
              <a:rPr lang="ru-RU" sz="2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cap="none" spc="0" dirty="0">
                <a:solidFill>
                  <a:srgbClr val="000000"/>
                </a:solidFill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3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Чтение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сказок, просмотр мультфильмов, художественных фильмов по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сказкам  заучивание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отрывков из сказок.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Совместное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творчество родителей и детей по изготовлению игрушек, поделок, рисунков по сказкам.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Изготовление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костюмов для драматизаций.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Оформление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выставки «Моя любимая сказка»» 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Пальчиковый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театр  «Сказка про голодного волка»</a:t>
            </a:r>
            <a:r>
              <a:rPr lang="ru-RU" b="1" dirty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srgbClr val="000000"/>
                </a:solidFill>
                <a:ea typeface="+mj-ea"/>
                <a:cs typeface="+mj-cs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фото проект\P11707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5" y="0"/>
            <a:ext cx="5148064" cy="3559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фото проект\фото проект\IMAG0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фото проект\наташа\2013-11-22 11.28.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9324"/>
            <a:ext cx="5148064" cy="3266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354888" cy="908719"/>
          </a:xfrm>
        </p:spPr>
        <p:txBody>
          <a:bodyPr/>
          <a:lstStyle/>
          <a:p>
            <a:r>
              <a:rPr lang="ru-RU" sz="1800" b="1" cap="none" spc="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1800" b="1" cap="none" spc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1800" b="1" cap="none" spc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1800" b="1" cap="none" spc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1800" b="1" cap="none" spc="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1800" b="1" cap="none" spc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800" b="1" cap="none" spc="0" dirty="0" smtClean="0">
                <a:solidFill>
                  <a:srgbClr val="000000"/>
                </a:solidFill>
                <a:ea typeface="+mn-ea"/>
                <a:cs typeface="+mn-cs"/>
              </a:rPr>
              <a:t>Заключительный этап.</a:t>
            </a:r>
            <a:br>
              <a:rPr lang="ru-RU" sz="2800" b="1" cap="none" spc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800" b="1" cap="none" spc="0" dirty="0" smtClean="0">
                <a:solidFill>
                  <a:srgbClr val="000000"/>
                </a:solidFill>
                <a:ea typeface="+mn-ea"/>
                <a:cs typeface="+mn-cs"/>
              </a:rPr>
              <a:t>Открытое </a:t>
            </a:r>
            <a:r>
              <a:rPr lang="ru-RU" sz="2800" b="1" cap="none" spc="0" dirty="0">
                <a:solidFill>
                  <a:srgbClr val="000000"/>
                </a:solidFill>
                <a:ea typeface="+mn-ea"/>
                <a:cs typeface="+mn-cs"/>
              </a:rPr>
              <a:t>занятие </a:t>
            </a:r>
            <a:r>
              <a:rPr lang="ru-RU" sz="2800" b="1" cap="none" spc="0" dirty="0" smtClean="0">
                <a:solidFill>
                  <a:srgbClr val="000000"/>
                </a:solidFill>
                <a:ea typeface="+mn-ea"/>
                <a:cs typeface="+mn-cs"/>
              </a:rPr>
              <a:t>«</a:t>
            </a:r>
            <a:r>
              <a:rPr lang="ru-RU" sz="2800" b="1" cap="none" spc="0" dirty="0">
                <a:solidFill>
                  <a:srgbClr val="000000"/>
                </a:solidFill>
                <a:ea typeface="+mn-ea"/>
                <a:cs typeface="+mn-cs"/>
              </a:rPr>
              <a:t>Путешествие по сказкам» </a:t>
            </a:r>
            <a:endParaRPr lang="ru-RU" sz="2800" dirty="0"/>
          </a:p>
        </p:txBody>
      </p:sp>
      <p:pic>
        <p:nvPicPr>
          <p:cNvPr id="8194" name="Picture 2" descr="I:\фото проект\P11709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" y="882645"/>
            <a:ext cx="4860032" cy="34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фото проект\P11709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82645"/>
            <a:ext cx="4572000" cy="340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фото проект\P11709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" y="4290359"/>
            <a:ext cx="4709476" cy="2567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фото проект\P117092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572000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b="1" cap="none" spc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Результативность проекта</a:t>
            </a:r>
            <a:r>
              <a:rPr lang="ru-RU" sz="2800" cap="none" spc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cap="none" spc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84784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Индивидуализация ребенка в группе сверстников, осознание своего социального «я»; приобретение ребенком таких важных социальных качеств личности, как самостоятельность, активность, социальная уверенность;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     Умение сотрудничать, сравнивать себя с другими, освоение разнообразных ролей в группе сверстников;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   Усвоение детьми правил, установленных самими детьми, которые выражаются в равенстве всех членов группы при получении общих благ (участие в общем деле):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   Умение планировать совместную деятельность, согласовывать свои действия и мнения с партнерами;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    Проявление доброты, отзывчивости и уважения к людям и братьям меньшим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.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51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632848" cy="144016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Спасибо за внимание 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Актуальность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00200"/>
            <a:ext cx="7706816" cy="370100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современном мире проблема социального развития подрастающего поколения становится одной из актуальных. Родители и педагоги как никогда раньше обеспокоены тем, что нужно сделать, чтобы ребенок, входящий в мир, стал уверенным, счастливым, умным, добрым и успешным.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сложном процессе становления человека немало зависит от того, как ребенок адаптируется в мире людей, сможет ли он найти свое место в жизни и реализовать собственный потенциал.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Одним из эффективных механизмов, обеспечивающих социальное развитие детей, являются сказки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556792"/>
            <a:ext cx="79248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028343"/>
            <a:ext cx="66967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представления детей о мире, в котором они живут, об отношениях между людьми и о личностных и речевых характеристиках героев; знакомить детей с языковыми особенностями построения рассказа и поощрять их исполнение в сочинительстве; погружать детей в стихию грамотного литературного языка, обогащать словарный запас.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у ребенка социально-нравственные качества через чтение сказок, организацию игр по сказкам. Овладение детьми игровыми действиями, отражающие жизненные ситуации, развивать творческие способности через знакомство с русскими народными сказками.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72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у детей самостоятельности и ответственности как основных ценностей системы взросления в процессе организации разновозрастного общения в условиях образовательного учреждения;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Обеспечить комплексное расширение и обогащение опыта конструктивного взаимодействия с окружающими на межличностном уровне, построения социальных отношений на основе своего неповторимого личностного потенциала;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Заложить начало формированию образа дошкольника как эмоционально привлекательной, социально желаемой роли;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511" y="1542212"/>
            <a:ext cx="8496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опрос родителей и детей о том, какие книги дома читают, есть ли в домашней библиотеке сказки.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проекта, выяснение возможностей, средств, необходимых для реализации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, создание  мини библиотеки в группе.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2800" cy="86409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этапы  реализации </a:t>
            </a:r>
            <a:r>
              <a:rPr lang="ru-RU" sz="28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проекта</a:t>
            </a:r>
            <a:r>
              <a:rPr lang="ru-RU" sz="2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1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848872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Мини- библиотека группы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фото проект\P11707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5" y="908719"/>
            <a:ext cx="9112665" cy="5949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                       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воспитателя.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сказок.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Рассматривание и сравнение  иллюстраций в детских книгах различных изданий.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Кукольный спектакль    «Репка»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чтецов отрывков из произведений.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на звукоподражание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Игра-фантазия “Если б я поймал золотую рыбку.”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 по математике «Герои сказок в цифрах».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 театров.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 выставки детских работ по сказкам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993063" cy="9080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фото проект\фото проект\IMAG08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8" y="116632"/>
            <a:ext cx="4863213" cy="3489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фото проект\фото проект\IMAG08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736" y="116632"/>
            <a:ext cx="4426559" cy="3489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фото проект\фото проект\IMAG08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17" y="3501009"/>
            <a:ext cx="4885630" cy="3329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фото проект\P117074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01009"/>
            <a:ext cx="4572000" cy="3329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I:\фото проект\наташа\2013-11-22 11.35.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7" y="17714"/>
            <a:ext cx="4554026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фото проект\наташа\2013-11-22 11.38.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фото проект\наташа\2013-11-22 11.39.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фото проект\наташа\2013-11-22 11.39.2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174" y="3717032"/>
            <a:ext cx="4573825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275</TotalTime>
  <Words>318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Проект «Русские народные сказки»</vt:lpstr>
      <vt:lpstr>Актуальность</vt:lpstr>
      <vt:lpstr>   </vt:lpstr>
      <vt:lpstr>Презентация PowerPoint</vt:lpstr>
      <vt:lpstr>Основные этапы  реализации проекта </vt:lpstr>
      <vt:lpstr>Мини- библиотека группы</vt:lpstr>
      <vt:lpstr>Презентация PowerPoint</vt:lpstr>
      <vt:lpstr> </vt:lpstr>
      <vt:lpstr>Презентация PowerPoint</vt:lpstr>
      <vt:lpstr> Совместная деятельность детей и родителей.  </vt:lpstr>
      <vt:lpstr>Презентация PowerPoint</vt:lpstr>
      <vt:lpstr>   Заключительный этап. Открытое занятие «Путешествие по сказкам» </vt:lpstr>
      <vt:lpstr>Результативность проекта 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german</dc:creator>
  <cp:lastModifiedBy>german</cp:lastModifiedBy>
  <cp:revision>26</cp:revision>
  <dcterms:created xsi:type="dcterms:W3CDTF">2013-11-25T11:45:58Z</dcterms:created>
  <dcterms:modified xsi:type="dcterms:W3CDTF">2015-10-19T03:58:04Z</dcterms:modified>
</cp:coreProperties>
</file>