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9" r:id="rId4"/>
    <p:sldId id="258" r:id="rId5"/>
    <p:sldId id="261" r:id="rId6"/>
    <p:sldId id="278" r:id="rId7"/>
    <p:sldId id="271" r:id="rId8"/>
    <p:sldId id="27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5514-8AA7-440A-99A5-79EA6C09FFD3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C7034-0F62-4509-8056-62882E32A1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5514-8AA7-440A-99A5-79EA6C09FFD3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C7034-0F62-4509-8056-62882E32A1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5514-8AA7-440A-99A5-79EA6C09FFD3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C7034-0F62-4509-8056-62882E32A1B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5514-8AA7-440A-99A5-79EA6C09FFD3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C7034-0F62-4509-8056-62882E32A1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5514-8AA7-440A-99A5-79EA6C09FFD3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C7034-0F62-4509-8056-62882E32A1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5514-8AA7-440A-99A5-79EA6C09FFD3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C7034-0F62-4509-8056-62882E32A1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5514-8AA7-440A-99A5-79EA6C09FFD3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C7034-0F62-4509-8056-62882E32A1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5514-8AA7-440A-99A5-79EA6C09FFD3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C7034-0F62-4509-8056-62882E32A1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5514-8AA7-440A-99A5-79EA6C09FFD3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C7034-0F62-4509-8056-62882E32A1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5514-8AA7-440A-99A5-79EA6C09FFD3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C7034-0F62-4509-8056-62882E32A1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5514-8AA7-440A-99A5-79EA6C09FFD3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C7034-0F62-4509-8056-62882E32A1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79D5514-8AA7-440A-99A5-79EA6C09FFD3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37C7034-0F62-4509-8056-62882E32A1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988840"/>
            <a:ext cx="7772400" cy="1152128"/>
          </a:xfrm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>
            <a:prstTxWarp prst="textPlain">
              <a:avLst>
                <a:gd name="adj" fmla="val 52740"/>
              </a:avLst>
            </a:prstTxWarp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«Борис Заходер»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8104" y="4293096"/>
            <a:ext cx="3024336" cy="1728192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</a:p>
          <a:p>
            <a:pPr algn="l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студентка З/О гр.302</a:t>
            </a:r>
          </a:p>
          <a:p>
            <a:pPr algn="l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Остряк-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Саная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 flipH="1">
            <a:off x="4283968" y="260648"/>
            <a:ext cx="4645750" cy="4608512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 smtClean="0"/>
              <a:t> </a:t>
            </a:r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sz="3900" b="1" dirty="0" smtClean="0"/>
          </a:p>
          <a:p>
            <a:pPr algn="ctr">
              <a:buNone/>
            </a:pPr>
            <a:r>
              <a:rPr lang="ru-RU" sz="6500" dirty="0" smtClean="0">
                <a:solidFill>
                  <a:schemeClr val="accent6">
                    <a:lumMod val="50000"/>
                  </a:schemeClr>
                </a:solidFill>
              </a:rPr>
              <a:t>детский поэт, писатель, переводчик </a:t>
            </a:r>
          </a:p>
          <a:p>
            <a:pPr algn="ctr">
              <a:buNone/>
            </a:pPr>
            <a:r>
              <a:rPr lang="ru-RU" sz="6500" b="1" dirty="0" smtClean="0">
                <a:solidFill>
                  <a:schemeClr val="accent6">
                    <a:lumMod val="50000"/>
                  </a:schemeClr>
                </a:solidFill>
              </a:rPr>
              <a:t>Борис </a:t>
            </a:r>
            <a:r>
              <a:rPr lang="ru-RU" sz="6500" b="1" dirty="0">
                <a:solidFill>
                  <a:schemeClr val="accent6">
                    <a:lumMod val="50000"/>
                  </a:schemeClr>
                </a:solidFill>
              </a:rPr>
              <a:t>Заходер </a:t>
            </a:r>
            <a:endParaRPr lang="ru-RU" sz="65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endParaRPr lang="ru-RU" sz="2000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Биография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14338" name="Picture 2" descr="Заходер Борис Владимирович - родился 09.09.1918. . Краткая б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3548064" cy="4643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75656" y="692696"/>
            <a:ext cx="691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Однажды много лет назад, в одном  южном  городке родился маленький мальчик.</a:t>
            </a:r>
            <a:endParaRPr lang="ru-RU" sz="2400" dirty="0"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Picture 2" descr="http://player.myshared.ru/416287/data/images/img5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4546" t="3042" r="4545" b="11782"/>
          <a:stretch>
            <a:fillRect/>
          </a:stretch>
        </p:blipFill>
        <p:spPr bwMode="auto">
          <a:xfrm>
            <a:off x="755576" y="1844824"/>
            <a:ext cx="2880320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4067944" y="1916832"/>
            <a:ext cx="457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собственному признанию, был очень «приличным мальчиком». Он не только не играл в футбол, но даже почти не дрался. Драться он не любил, зато всё время читал и ещё … очень любил животных.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Заходер - З - Картинки по литературе"/>
          <p:cNvPicPr>
            <a:picLocks noGrp="1"/>
          </p:cNvPicPr>
          <p:nvPr>
            <p:ph idx="1"/>
          </p:nvPr>
        </p:nvPicPr>
        <p:blipFill>
          <a:blip r:embed="rId2" cstate="print"/>
          <a:srcRect l="6489" t="2079" r="3435" b="15704"/>
          <a:stretch>
            <a:fillRect/>
          </a:stretch>
        </p:blipFill>
        <p:spPr bwMode="auto">
          <a:xfrm>
            <a:off x="1043608" y="1124744"/>
            <a:ext cx="3357586" cy="428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Семья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Сказки Заходера - Заходер - З - Фото по литературе"/>
          <p:cNvPicPr/>
          <p:nvPr/>
        </p:nvPicPr>
        <p:blipFill>
          <a:blip r:embed="rId3" cstate="print"/>
          <a:srcRect l="4167" t="1584" r="5000" b="17421"/>
          <a:stretch>
            <a:fillRect/>
          </a:stretch>
        </p:blipFill>
        <p:spPr bwMode="auto">
          <a:xfrm>
            <a:off x="5796136" y="2564904"/>
            <a:ext cx="2933706" cy="400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899592" y="5517232"/>
            <a:ext cx="34290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ПАПА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Владимир Борисович Заходе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(Юрист)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20072" y="1484784"/>
            <a:ext cx="3571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МАМА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Полина Наумовна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(Переводчик)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3072404" cy="451255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      </a:t>
            </a:r>
            <a:endParaRPr lang="ru-RU" b="1" dirty="0" smtClean="0"/>
          </a:p>
          <a:p>
            <a:pPr>
              <a:buNone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Окончив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литературный институт, Заходер написал замечательное стихотворение «Буква Я», с которого видимо и начался его творческий путь. Но с ним вы познакомитесь в школе.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210146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7030A0"/>
                </a:solidFill>
              </a:rPr>
              <a:t/>
            </a:r>
            <a:br>
              <a:rPr lang="ru-RU" b="1" u="sng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Творческий путь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я\БУКВА 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8546" y="1732280"/>
            <a:ext cx="4593853" cy="3568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1124744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</a:t>
            </a:r>
            <a:r>
              <a:rPr lang="ru-RU" sz="2400" b="1" dirty="0">
                <a:latin typeface="+mj-lt"/>
              </a:rPr>
              <a:t>В доме Бориса всегда жили животные – собаки и кошки. Многие его стихи посвящены кошкам. </a:t>
            </a:r>
          </a:p>
          <a:p>
            <a:pPr algn="ctr"/>
            <a:r>
              <a:rPr lang="ru-RU" sz="2400" b="1" dirty="0" smtClean="0">
                <a:latin typeface="+mj-lt"/>
                <a:cs typeface="Times New Roman" pitchFamily="18" charset="0"/>
              </a:rPr>
              <a:t>Он писал про мохнатых и пернатых, или сказки которые рассказывают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звери.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player.myshared.ru/416287/data/images/img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284984"/>
            <a:ext cx="4248472" cy="3334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алиса.jpg"/>
          <p:cNvPicPr>
            <a:picLocks noChangeAspect="1" noChangeArrowheads="1"/>
          </p:cNvPicPr>
          <p:nvPr/>
        </p:nvPicPr>
        <p:blipFill>
          <a:blip r:embed="rId2" cstate="print"/>
          <a:srcRect l="11111" t="11852"/>
          <a:stretch>
            <a:fillRect/>
          </a:stretch>
        </p:blipFill>
        <p:spPr bwMode="auto">
          <a:xfrm>
            <a:off x="3491880" y="1916832"/>
            <a:ext cx="2172585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971600" y="5517232"/>
            <a:ext cx="676875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эти сказки талантливый писатель и поэт перевёл на русский язык, чтобы маленькие русские дети смогли читать интересные истории, так же, как и дети из других стран. </a:t>
            </a:r>
            <a:endParaRPr kumimoji="0" lang="ru-RU" sz="2400" b="1" i="0" u="none" strike="noStrike" cap="none" normalizeH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692696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Уже во взрослой жизни БОРИС ЗАХОДЕР выполнил множество переводов сказок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 descr="Мэри Поппинс - Трэверс Памела Линдон"/>
          <p:cNvPicPr>
            <a:picLocks noChangeAspect="1" noChangeArrowheads="1"/>
          </p:cNvPicPr>
          <p:nvPr/>
        </p:nvPicPr>
        <p:blipFill>
          <a:blip r:embed="rId3" cstate="print"/>
          <a:srcRect t="15564"/>
          <a:stretch>
            <a:fillRect/>
          </a:stretch>
        </p:blipFill>
        <p:spPr bwMode="auto">
          <a:xfrm>
            <a:off x="899592" y="2276872"/>
            <a:ext cx="2262471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4" name="Picture 6" descr="Винни-Пух - Заходер Борис Владимирович, Милн Алан Александер"/>
          <p:cNvPicPr>
            <a:picLocks noChangeAspect="1" noChangeArrowheads="1"/>
          </p:cNvPicPr>
          <p:nvPr/>
        </p:nvPicPr>
        <p:blipFill>
          <a:blip r:embed="rId4" cstate="print"/>
          <a:srcRect t="5812"/>
          <a:stretch>
            <a:fillRect/>
          </a:stretch>
        </p:blipFill>
        <p:spPr bwMode="auto">
          <a:xfrm>
            <a:off x="6012160" y="1484784"/>
            <a:ext cx="2528593" cy="3501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Стихотворения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которые написал            Б. Заходер, знакомы не только вам, но и вашим родителям.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Когда они были маленькими, стихотворения Б. Заходера им читали их родители, ваши бабушки и дедушки. Стихотворения этого поэта легко учить наизусть, так как они довольно легкие и очень интересные.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1418</TotalTime>
  <Words>199</Words>
  <Application>Microsoft Office PowerPoint</Application>
  <PresentationFormat>Экран (4:3)</PresentationFormat>
  <Paragraphs>34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«Борис Заходер»</vt:lpstr>
      <vt:lpstr>Биография</vt:lpstr>
      <vt:lpstr>Презентация PowerPoint</vt:lpstr>
      <vt:lpstr>Семья</vt:lpstr>
      <vt:lpstr> Творческий путь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ГБОУ СОШ 1997</cp:lastModifiedBy>
  <cp:revision>151</cp:revision>
  <dcterms:created xsi:type="dcterms:W3CDTF">2015-04-07T07:27:25Z</dcterms:created>
  <dcterms:modified xsi:type="dcterms:W3CDTF">2015-10-19T08:56:43Z</dcterms:modified>
</cp:coreProperties>
</file>