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8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42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38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46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9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01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84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33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68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05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435FE-A20B-4B1C-B5AE-7655BDF2CAB0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389F7-4967-4545-96B3-EC7713461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89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t-RU" sz="7200" b="1" dirty="0" smtClean="0">
                <a:solidFill>
                  <a:srgbClr val="FF0000"/>
                </a:solidFill>
              </a:rPr>
              <a:t>Бу кем? – Кто это?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4" name="Picture 1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9" t="13345" r="45129" b="27443"/>
          <a:stretch>
            <a:fillRect/>
          </a:stretch>
        </p:blipFill>
        <p:spPr bwMode="auto">
          <a:xfrm>
            <a:off x="8458141" y="1914624"/>
            <a:ext cx="142976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6" t="18488" r="68617" b="15337"/>
          <a:stretch>
            <a:fillRect/>
          </a:stretch>
        </p:blipFill>
        <p:spPr bwMode="auto">
          <a:xfrm>
            <a:off x="838200" y="2052735"/>
            <a:ext cx="1398426" cy="28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4" t="30190" r="74039" b="10378"/>
          <a:stretch>
            <a:fillRect/>
          </a:stretch>
        </p:blipFill>
        <p:spPr bwMode="auto">
          <a:xfrm>
            <a:off x="10418697" y="1914624"/>
            <a:ext cx="1263229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47" t="13483" r="10526" b="21910"/>
          <a:stretch>
            <a:fillRect/>
          </a:stretch>
        </p:blipFill>
        <p:spPr bwMode="auto">
          <a:xfrm>
            <a:off x="2941303" y="2052735"/>
            <a:ext cx="1255879" cy="268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81" t="18459" r="5981" b="14954"/>
          <a:stretch>
            <a:fillRect/>
          </a:stretch>
        </p:blipFill>
        <p:spPr bwMode="auto">
          <a:xfrm>
            <a:off x="6776859" y="3781231"/>
            <a:ext cx="957964" cy="215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83" t="42880" r="5971" b="12025"/>
          <a:stretch>
            <a:fillRect/>
          </a:stretch>
        </p:blipFill>
        <p:spPr bwMode="auto">
          <a:xfrm>
            <a:off x="5061632" y="3788229"/>
            <a:ext cx="947281" cy="215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652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t-RU" sz="7200" b="1" dirty="0" smtClean="0">
                <a:solidFill>
                  <a:srgbClr val="FF0000"/>
                </a:solidFill>
              </a:rPr>
              <a:t>Кем юк? – Кого  нет?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4" name="Picture 1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9" t="13345" r="45129" b="27443"/>
          <a:stretch>
            <a:fillRect/>
          </a:stretch>
        </p:blipFill>
        <p:spPr bwMode="auto">
          <a:xfrm>
            <a:off x="7577138" y="1935056"/>
            <a:ext cx="1481146" cy="3463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6" t="18488" r="68617" b="15337"/>
          <a:stretch>
            <a:fillRect/>
          </a:stretch>
        </p:blipFill>
        <p:spPr bwMode="auto">
          <a:xfrm>
            <a:off x="518984" y="2001515"/>
            <a:ext cx="1346886" cy="3713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4" t="30190" r="74039" b="10378"/>
          <a:stretch>
            <a:fillRect/>
          </a:stretch>
        </p:blipFill>
        <p:spPr bwMode="auto">
          <a:xfrm>
            <a:off x="9953690" y="1911682"/>
            <a:ext cx="1400110" cy="337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47" t="13483" r="10526" b="21910"/>
          <a:stretch>
            <a:fillRect/>
          </a:stretch>
        </p:blipFill>
        <p:spPr bwMode="auto">
          <a:xfrm>
            <a:off x="2446895" y="2072320"/>
            <a:ext cx="1296631" cy="3570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83" t="42880" r="5971" b="12025"/>
          <a:stretch>
            <a:fillRect/>
          </a:stretch>
        </p:blipFill>
        <p:spPr bwMode="auto">
          <a:xfrm>
            <a:off x="4151870" y="3991232"/>
            <a:ext cx="972617" cy="240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81" t="18459" r="5981" b="14954"/>
          <a:stretch>
            <a:fillRect/>
          </a:stretch>
        </p:blipFill>
        <p:spPr bwMode="auto">
          <a:xfrm>
            <a:off x="5774531" y="3991232"/>
            <a:ext cx="1058755" cy="240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0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1177" y="149290"/>
            <a:ext cx="11327362" cy="1511559"/>
          </a:xfrm>
        </p:spPr>
        <p:txBody>
          <a:bodyPr/>
          <a:lstStyle/>
          <a:p>
            <a:r>
              <a:rPr lang="tt-RU" b="1" dirty="0" smtClean="0">
                <a:solidFill>
                  <a:srgbClr val="FF0000"/>
                </a:solidFill>
              </a:rPr>
              <a:t>Әтине сыйла! – Угости папу!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11559"/>
            <a:ext cx="12192000" cy="52064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21930" r="8333" b="7893"/>
          <a:stretch>
            <a:fillRect/>
          </a:stretch>
        </p:blipFill>
        <p:spPr bwMode="auto">
          <a:xfrm>
            <a:off x="8116271" y="4378243"/>
            <a:ext cx="2203386" cy="196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06" t="31818" r="15492" b="22726"/>
          <a:stretch>
            <a:fillRect/>
          </a:stretch>
        </p:blipFill>
        <p:spPr bwMode="auto">
          <a:xfrm>
            <a:off x="1511559" y="2184236"/>
            <a:ext cx="2388637" cy="132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9" r="8333" b="6895"/>
          <a:stretch>
            <a:fillRect/>
          </a:stretch>
        </p:blipFill>
        <p:spPr bwMode="auto">
          <a:xfrm>
            <a:off x="1599917" y="4378243"/>
            <a:ext cx="1932005" cy="196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5" t="13474" r="5659" b="10179"/>
          <a:stretch>
            <a:fillRect/>
          </a:stretch>
        </p:blipFill>
        <p:spPr bwMode="auto">
          <a:xfrm>
            <a:off x="8229600" y="2063578"/>
            <a:ext cx="2090057" cy="1444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6" t="17856" b="6250"/>
          <a:stretch>
            <a:fillRect/>
          </a:stretch>
        </p:blipFill>
        <p:spPr bwMode="auto">
          <a:xfrm>
            <a:off x="4720281" y="1511559"/>
            <a:ext cx="2780269" cy="3353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14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341" y="365125"/>
            <a:ext cx="11022227" cy="1325563"/>
          </a:xfrm>
        </p:spPr>
        <p:txBody>
          <a:bodyPr>
            <a:normAutofit/>
          </a:bodyPr>
          <a:lstStyle/>
          <a:p>
            <a:pPr algn="ctr"/>
            <a:r>
              <a:rPr lang="tt-RU" sz="5400" b="1" dirty="0" smtClean="0">
                <a:solidFill>
                  <a:srgbClr val="FF0000"/>
                </a:solidFill>
              </a:rPr>
              <a:t>Уенчыкларны </a:t>
            </a:r>
            <a:r>
              <a:rPr lang="tt-RU" sz="5400" b="1" dirty="0" smtClean="0">
                <a:solidFill>
                  <a:srgbClr val="FF0000"/>
                </a:solidFill>
              </a:rPr>
              <a:t>ата? </a:t>
            </a:r>
            <a:r>
              <a:rPr lang="tt-RU" sz="5400" b="1" dirty="0" smtClean="0">
                <a:solidFill>
                  <a:srgbClr val="FF0000"/>
                </a:solidFill>
              </a:rPr>
              <a:t>– Назови игрушки?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47" t="11914" r="4314" b="61719"/>
          <a:stretch>
            <a:fillRect/>
          </a:stretch>
        </p:blipFill>
        <p:spPr bwMode="auto">
          <a:xfrm>
            <a:off x="8343321" y="1526059"/>
            <a:ext cx="1925143" cy="2557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32248" r="60909" b="18935"/>
          <a:stretch>
            <a:fillRect/>
          </a:stretch>
        </p:blipFill>
        <p:spPr bwMode="auto">
          <a:xfrm>
            <a:off x="952565" y="1375461"/>
            <a:ext cx="2473669" cy="215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79" t="15025" r="4787" b="42229"/>
          <a:stretch>
            <a:fillRect/>
          </a:stretch>
        </p:blipFill>
        <p:spPr bwMode="auto">
          <a:xfrm>
            <a:off x="1112109" y="4181795"/>
            <a:ext cx="2314126" cy="249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64" t="9615" r="5608" b="61539"/>
          <a:stretch>
            <a:fillRect/>
          </a:stretch>
        </p:blipFill>
        <p:spPr bwMode="auto">
          <a:xfrm>
            <a:off x="9876523" y="4198851"/>
            <a:ext cx="1961249" cy="247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77" t="20000" r="8333" b="50000"/>
          <a:stretch>
            <a:fillRect/>
          </a:stretch>
        </p:blipFill>
        <p:spPr bwMode="auto">
          <a:xfrm>
            <a:off x="4917989" y="1690688"/>
            <a:ext cx="2397211" cy="1976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01" t="26440" r="10284" b="42146"/>
          <a:stretch>
            <a:fillRect/>
          </a:stretch>
        </p:blipFill>
        <p:spPr bwMode="auto">
          <a:xfrm>
            <a:off x="4827984" y="4684304"/>
            <a:ext cx="2428940" cy="1815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841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925" y="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t-RU" sz="7200" b="1" dirty="0" smtClean="0">
                <a:solidFill>
                  <a:srgbClr val="FF0000"/>
                </a:solidFill>
              </a:rPr>
              <a:t>Ничә </a:t>
            </a:r>
            <a:r>
              <a:rPr lang="tt-RU" sz="7200" b="1" dirty="0" smtClean="0">
                <a:solidFill>
                  <a:srgbClr val="FF0000"/>
                </a:solidFill>
              </a:rPr>
              <a:t>алма? </a:t>
            </a:r>
            <a:r>
              <a:rPr lang="tt-RU" sz="7200" b="1" dirty="0" smtClean="0">
                <a:solidFill>
                  <a:srgbClr val="FF0000"/>
                </a:solidFill>
              </a:rPr>
              <a:t>– Скол</a:t>
            </a:r>
            <a:r>
              <a:rPr lang="ru-RU" sz="7200" b="1" dirty="0" err="1" smtClean="0">
                <a:solidFill>
                  <a:srgbClr val="FF0000"/>
                </a:solidFill>
              </a:rPr>
              <a:t>ько</a:t>
            </a:r>
            <a:r>
              <a:rPr lang="ru-RU" sz="7200" b="1" dirty="0" smtClean="0">
                <a:solidFill>
                  <a:srgbClr val="FF0000"/>
                </a:solidFill>
              </a:rPr>
              <a:t> </a:t>
            </a:r>
            <a:r>
              <a:rPr lang="ru-RU" sz="7200" b="1" dirty="0" smtClean="0">
                <a:solidFill>
                  <a:srgbClr val="FF0000"/>
                </a:solidFill>
              </a:rPr>
              <a:t>яблок</a:t>
            </a:r>
            <a:r>
              <a:rPr lang="tt-RU" sz="7200" b="1" dirty="0">
                <a:solidFill>
                  <a:srgbClr val="FF0000"/>
                </a:solidFill>
              </a:rPr>
              <a:t>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4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64" t="35982" r="3586" b="19626"/>
          <a:stretch>
            <a:fillRect/>
          </a:stretch>
        </p:blipFill>
        <p:spPr bwMode="auto">
          <a:xfrm>
            <a:off x="1504915" y="1984375"/>
            <a:ext cx="162404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03" t="73651" r="3960" b="4626"/>
          <a:stretch>
            <a:fillRect/>
          </a:stretch>
        </p:blipFill>
        <p:spPr bwMode="auto">
          <a:xfrm>
            <a:off x="4629149" y="1984375"/>
            <a:ext cx="142875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4" t="27940" r="21962" b="18488"/>
          <a:stretch>
            <a:fillRect/>
          </a:stretch>
        </p:blipFill>
        <p:spPr bwMode="auto">
          <a:xfrm>
            <a:off x="7881938" y="1984375"/>
            <a:ext cx="1500187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66" t="38889" r="2985" b="11111"/>
          <a:stretch>
            <a:fillRect/>
          </a:stretch>
        </p:blipFill>
        <p:spPr bwMode="auto">
          <a:xfrm>
            <a:off x="2800350" y="3998912"/>
            <a:ext cx="1662110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66" t="38889" r="2985" b="11111"/>
          <a:stretch>
            <a:fillRect/>
          </a:stretch>
        </p:blipFill>
        <p:spPr bwMode="auto">
          <a:xfrm>
            <a:off x="6057899" y="3998912"/>
            <a:ext cx="1571626" cy="1658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49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36</Words>
  <Application>Microsoft Office PowerPoint</Application>
  <PresentationFormat>Произвольный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Бу кем? – Кто это?</vt:lpstr>
      <vt:lpstr>Кем юк? – Кого  нет?</vt:lpstr>
      <vt:lpstr>Әтине сыйла! – Угости папу!</vt:lpstr>
      <vt:lpstr>Уенчыкларны ата? – Назови игрушки?</vt:lpstr>
      <vt:lpstr>Ничә алма? – Сколько яблок?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Әбине сыйла! – Угости бабушку!</dc:title>
  <dc:creator>Гулия</dc:creator>
  <cp:lastModifiedBy>Светлана</cp:lastModifiedBy>
  <cp:revision>10</cp:revision>
  <dcterms:created xsi:type="dcterms:W3CDTF">2015-10-04T12:59:40Z</dcterms:created>
  <dcterms:modified xsi:type="dcterms:W3CDTF">2015-10-14T12:23:20Z</dcterms:modified>
</cp:coreProperties>
</file>