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80" r:id="rId10"/>
    <p:sldId id="281" r:id="rId11"/>
    <p:sldId id="287" r:id="rId12"/>
    <p:sldId id="290" r:id="rId13"/>
    <p:sldId id="288" r:id="rId14"/>
    <p:sldId id="289" r:id="rId15"/>
    <p:sldId id="283" r:id="rId16"/>
    <p:sldId id="26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66FFFF"/>
    <a:srgbClr val="FFFF99"/>
    <a:srgbClr val="000099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Уровень развития музыкальности  и креативности (стартовое обследование 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Лист1!$A$2:$A$3</c:f>
              <c:strCache>
                <c:ptCount val="2"/>
                <c:pt idx="0">
                  <c:v>Музыкальность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Музыкальность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Лист1!$A$2:$A$3</c:f>
              <c:strCache>
                <c:ptCount val="2"/>
                <c:pt idx="0">
                  <c:v>Музыкальность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0.23</c:v>
                </c:pt>
                <c:pt idx="1">
                  <c:v>0.29000000000000004</c:v>
                </c:pt>
              </c:numCache>
            </c:numRef>
          </c:val>
        </c:ser>
        <c:dLbls>
          <c:showVal val="1"/>
        </c:dLbls>
        <c:overlap val="-25"/>
        <c:axId val="99035776"/>
        <c:axId val="100356480"/>
      </c:barChart>
      <c:catAx>
        <c:axId val="99035776"/>
        <c:scaling>
          <c:orientation val="minMax"/>
        </c:scaling>
        <c:axPos val="b"/>
        <c:majorTickMark val="none"/>
        <c:tickLblPos val="nextTo"/>
        <c:crossAx val="100356480"/>
        <c:crosses val="autoZero"/>
        <c:auto val="1"/>
        <c:lblAlgn val="ctr"/>
        <c:lblOffset val="100"/>
      </c:catAx>
      <c:valAx>
        <c:axId val="10035648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9035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8106633376018662E-2"/>
          <c:y val="0.15492337271167403"/>
          <c:w val="0.50297579021434269"/>
          <c:h val="0.1939616662963374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Уровень развития музыкальности  и креативности (итоговое обследование)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Лист1!$A$2:$A$3</c:f>
              <c:strCache>
                <c:ptCount val="2"/>
                <c:pt idx="0">
                  <c:v>Музыкальность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0.05</c:v>
                </c:pt>
                <c:pt idx="1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Музыкальность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0.46</c:v>
                </c:pt>
                <c:pt idx="1">
                  <c:v>0.47000000000000003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Лист1!$A$2:$A$3</c:f>
              <c:strCache>
                <c:ptCount val="2"/>
                <c:pt idx="0">
                  <c:v>Музыкальность</c:v>
                </c:pt>
                <c:pt idx="1">
                  <c:v>Креативность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0.49000000000000005</c:v>
                </c:pt>
                <c:pt idx="1">
                  <c:v>0.46</c:v>
                </c:pt>
              </c:numCache>
            </c:numRef>
          </c:val>
        </c:ser>
        <c:dLbls>
          <c:showVal val="1"/>
        </c:dLbls>
        <c:overlap val="-25"/>
        <c:axId val="100391552"/>
        <c:axId val="102543744"/>
      </c:barChart>
      <c:catAx>
        <c:axId val="100391552"/>
        <c:scaling>
          <c:orientation val="minMax"/>
        </c:scaling>
        <c:axPos val="b"/>
        <c:majorTickMark val="none"/>
        <c:tickLblPos val="nextTo"/>
        <c:crossAx val="102543744"/>
        <c:crosses val="autoZero"/>
        <c:auto val="1"/>
        <c:lblAlgn val="ctr"/>
        <c:lblOffset val="100"/>
      </c:catAx>
      <c:valAx>
        <c:axId val="10254374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0039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764035634458689E-2"/>
          <c:y val="0.15934975478915045"/>
          <c:w val="0.48592576342741584"/>
          <c:h val="0.199503428190518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smtClean="0">
              <a:latin typeface="Cambria" pitchFamily="18" charset="0"/>
            </a:rPr>
            <a:t>Визитная карточка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BE0D6BA1-D2DC-47D1-921B-149CF5C9E411}" type="presOf" srcId="{0A63927F-E924-4F8D-8016-9C2F58C21124}" destId="{D0E65D3E-C147-461B-A410-E42E0AF535E1}" srcOrd="1" destOrd="0" presId="urn:microsoft.com/office/officeart/2005/8/layout/list1"/>
    <dgm:cxn modelId="{F6676340-D304-416B-BCFF-2D98996A902C}" type="presOf" srcId="{0A63927F-E924-4F8D-8016-9C2F58C21124}" destId="{954A525D-F630-4852-BF7F-618A00CEACB9}" srcOrd="0" destOrd="0" presId="urn:microsoft.com/office/officeart/2005/8/layout/list1"/>
    <dgm:cxn modelId="{E6A59182-0D65-4EEB-AD2A-D52A23BE39D6}" type="presOf" srcId="{AFBA66E9-1A1B-4845-971D-2DD0FC92424E}" destId="{0990B9DF-F9CF-476A-8A60-985501D3204D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D8516155-6F88-41C1-A725-8644D634321B}" type="presParOf" srcId="{0990B9DF-F9CF-476A-8A60-985501D3204D}" destId="{03C39953-4F6D-48FC-9FD4-D4C2D0E39B73}" srcOrd="0" destOrd="0" presId="urn:microsoft.com/office/officeart/2005/8/layout/list1"/>
    <dgm:cxn modelId="{212BB503-917D-4614-BCD5-D68FB587A773}" type="presParOf" srcId="{03C39953-4F6D-48FC-9FD4-D4C2D0E39B73}" destId="{954A525D-F630-4852-BF7F-618A00CEACB9}" srcOrd="0" destOrd="0" presId="urn:microsoft.com/office/officeart/2005/8/layout/list1"/>
    <dgm:cxn modelId="{E4665B0F-FD3A-48CC-B826-66A88AAA0C8E}" type="presParOf" srcId="{03C39953-4F6D-48FC-9FD4-D4C2D0E39B73}" destId="{D0E65D3E-C147-461B-A410-E42E0AF535E1}" srcOrd="1" destOrd="0" presId="urn:microsoft.com/office/officeart/2005/8/layout/list1"/>
    <dgm:cxn modelId="{894D0D00-D356-418A-B2FA-50FDC4851AE1}" type="presParOf" srcId="{0990B9DF-F9CF-476A-8A60-985501D3204D}" destId="{5ECA3623-218C-48A7-B2C1-96E64D0958E5}" srcOrd="1" destOrd="0" presId="urn:microsoft.com/office/officeart/2005/8/layout/list1"/>
    <dgm:cxn modelId="{2678292C-88F0-4304-9FA0-C2BB50031183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2E79F4-7714-4341-8A51-4CBE7F8D65E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0D4166-146D-4BB2-A108-31D86925895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1.Развивать способности целостного восприятия художественного произведения (музыки, поэтического творчества, театрального спектакля)</a:t>
          </a:r>
          <a:endParaRPr lang="ru-RU" sz="1800" dirty="0">
            <a:solidFill>
              <a:srgbClr val="002060"/>
            </a:solidFill>
          </a:endParaRPr>
        </a:p>
      </dgm:t>
    </dgm:pt>
    <dgm:pt modelId="{EBADCCB7-5A08-4494-9ED2-B7E1EF7C5306}" type="parTrans" cxnId="{B2A60D17-A2A7-49C8-8EDA-D56CB896367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FF82373-D699-44EA-B58C-F3C7DD88B39C}" type="sibTrans" cxnId="{B2A60D17-A2A7-49C8-8EDA-D56CB896367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126EF3C-1141-48DF-A6F9-2B517BF9E6A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3.Содействовать развитию музыкального мышления (репродуктивного и творческого)</a:t>
          </a:r>
          <a:endParaRPr lang="ru-RU" sz="1800" dirty="0">
            <a:solidFill>
              <a:srgbClr val="002060"/>
            </a:solidFill>
          </a:endParaRPr>
        </a:p>
      </dgm:t>
    </dgm:pt>
    <dgm:pt modelId="{98DF52EB-7D23-46C3-A49F-60368053C5CB}" type="parTrans" cxnId="{267CD570-09CF-489E-A1C1-513BFAF260E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FB0DE1F-B963-4934-8BEB-B18EFFE9C3EB}" type="sibTrans" cxnId="{267CD570-09CF-489E-A1C1-513BFAF260E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E0D41EE-51BE-4A09-B3DB-FA0F04D30FA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2.Развивать творческую самостоятельность в передаче образа, выразительность  речевых и пантомимических действий под музыку.</a:t>
          </a:r>
          <a:endParaRPr lang="ru-RU" sz="1800" dirty="0">
            <a:solidFill>
              <a:srgbClr val="002060"/>
            </a:solidFill>
          </a:endParaRPr>
        </a:p>
      </dgm:t>
    </dgm:pt>
    <dgm:pt modelId="{3F645A2A-7D9E-46E7-8AA4-293F660E6377}" type="parTrans" cxnId="{3FEB327E-5179-4546-807D-604D096EFA4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D03BA58-DAA5-40B9-A55B-505C8FB0CEF1}" type="sibTrans" cxnId="{3FEB327E-5179-4546-807D-604D096EFA4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482EC47-7C1A-4A4A-9AA8-14A01AF235BA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4.Формировать умение чувствовать партнёра, играть в коллективе сверстников.             </a:t>
          </a:r>
          <a:endParaRPr lang="ru-RU" sz="1800" dirty="0">
            <a:solidFill>
              <a:srgbClr val="002060"/>
            </a:solidFill>
          </a:endParaRPr>
        </a:p>
      </dgm:t>
    </dgm:pt>
    <dgm:pt modelId="{333A6D04-2854-4A98-96DA-87B646367D4C}" type="parTrans" cxnId="{DFAE23FD-2DFD-4841-9C94-AA92BB95EA0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01092A4-8464-4909-857F-5DE4798C693E}" type="sibTrans" cxnId="{DFAE23FD-2DFD-4841-9C94-AA92BB95EA0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19B5E35-F995-4B30-89CD-BE123FEDE387}" type="pres">
      <dgm:prSet presAssocID="{CE2E79F4-7714-4341-8A51-4CBE7F8D65ED}" presName="diagram" presStyleCnt="0">
        <dgm:presLayoutVars>
          <dgm:dir/>
          <dgm:resizeHandles val="exact"/>
        </dgm:presLayoutVars>
      </dgm:prSet>
      <dgm:spPr/>
    </dgm:pt>
    <dgm:pt modelId="{B6E2BF89-2F4D-4DDB-BCE2-6BA23F80EA5E}" type="pres">
      <dgm:prSet presAssocID="{DC0D4166-146D-4BB2-A108-31D8692589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444F2-B357-4F5F-B5AA-35CDDDF31B85}" type="pres">
      <dgm:prSet presAssocID="{4FF82373-D699-44EA-B58C-F3C7DD88B39C}" presName="sibTrans" presStyleCnt="0"/>
      <dgm:spPr/>
    </dgm:pt>
    <dgm:pt modelId="{9EFB62C4-0F12-46E2-B248-FF072BF05F55}" type="pres">
      <dgm:prSet presAssocID="{3126EF3C-1141-48DF-A6F9-2B517BF9E6A0}" presName="node" presStyleLbl="node1" presStyleIdx="1" presStyleCnt="4">
        <dgm:presLayoutVars>
          <dgm:bulletEnabled val="1"/>
        </dgm:presLayoutVars>
      </dgm:prSet>
      <dgm:spPr/>
    </dgm:pt>
    <dgm:pt modelId="{35E8D24A-6723-4148-9DA5-60DEC22B9699}" type="pres">
      <dgm:prSet presAssocID="{2FB0DE1F-B963-4934-8BEB-B18EFFE9C3EB}" presName="sibTrans" presStyleCnt="0"/>
      <dgm:spPr/>
    </dgm:pt>
    <dgm:pt modelId="{C16503BA-CCA9-47E8-B8C0-BB777F68CA0B}" type="pres">
      <dgm:prSet presAssocID="{8E0D41EE-51BE-4A09-B3DB-FA0F04D30FA4}" presName="node" presStyleLbl="node1" presStyleIdx="2" presStyleCnt="4">
        <dgm:presLayoutVars>
          <dgm:bulletEnabled val="1"/>
        </dgm:presLayoutVars>
      </dgm:prSet>
      <dgm:spPr/>
    </dgm:pt>
    <dgm:pt modelId="{1AFC49D0-C2E5-407E-A910-A5587096CF95}" type="pres">
      <dgm:prSet presAssocID="{AD03BA58-DAA5-40B9-A55B-505C8FB0CEF1}" presName="sibTrans" presStyleCnt="0"/>
      <dgm:spPr/>
    </dgm:pt>
    <dgm:pt modelId="{B6883642-07C4-4A39-B148-7EF3CB425D12}" type="pres">
      <dgm:prSet presAssocID="{8482EC47-7C1A-4A4A-9AA8-14A01AF235BA}" presName="node" presStyleLbl="node1" presStyleIdx="3" presStyleCnt="4">
        <dgm:presLayoutVars>
          <dgm:bulletEnabled val="1"/>
        </dgm:presLayoutVars>
      </dgm:prSet>
      <dgm:spPr/>
    </dgm:pt>
  </dgm:ptLst>
  <dgm:cxnLst>
    <dgm:cxn modelId="{56418AA1-C463-4378-958A-5A5FFF19A295}" type="presOf" srcId="{DC0D4166-146D-4BB2-A108-31D869258956}" destId="{B6E2BF89-2F4D-4DDB-BCE2-6BA23F80EA5E}" srcOrd="0" destOrd="0" presId="urn:microsoft.com/office/officeart/2005/8/layout/default"/>
    <dgm:cxn modelId="{0FE677E9-8162-41EE-AB95-B766752ED8A2}" type="presOf" srcId="{8E0D41EE-51BE-4A09-B3DB-FA0F04D30FA4}" destId="{C16503BA-CCA9-47E8-B8C0-BB777F68CA0B}" srcOrd="0" destOrd="0" presId="urn:microsoft.com/office/officeart/2005/8/layout/default"/>
    <dgm:cxn modelId="{267CD570-09CF-489E-A1C1-513BFAF260E8}" srcId="{CE2E79F4-7714-4341-8A51-4CBE7F8D65ED}" destId="{3126EF3C-1141-48DF-A6F9-2B517BF9E6A0}" srcOrd="1" destOrd="0" parTransId="{98DF52EB-7D23-46C3-A49F-60368053C5CB}" sibTransId="{2FB0DE1F-B963-4934-8BEB-B18EFFE9C3EB}"/>
    <dgm:cxn modelId="{B2A60D17-A2A7-49C8-8EDA-D56CB8963670}" srcId="{CE2E79F4-7714-4341-8A51-4CBE7F8D65ED}" destId="{DC0D4166-146D-4BB2-A108-31D869258956}" srcOrd="0" destOrd="0" parTransId="{EBADCCB7-5A08-4494-9ED2-B7E1EF7C5306}" sibTransId="{4FF82373-D699-44EA-B58C-F3C7DD88B39C}"/>
    <dgm:cxn modelId="{8089F0F4-6973-4FFE-AD25-DC3DC3005E35}" type="presOf" srcId="{CE2E79F4-7714-4341-8A51-4CBE7F8D65ED}" destId="{319B5E35-F995-4B30-89CD-BE123FEDE387}" srcOrd="0" destOrd="0" presId="urn:microsoft.com/office/officeart/2005/8/layout/default"/>
    <dgm:cxn modelId="{76046761-252F-4C0E-91FF-116198A8F434}" type="presOf" srcId="{8482EC47-7C1A-4A4A-9AA8-14A01AF235BA}" destId="{B6883642-07C4-4A39-B148-7EF3CB425D12}" srcOrd="0" destOrd="0" presId="urn:microsoft.com/office/officeart/2005/8/layout/default"/>
    <dgm:cxn modelId="{DFAE23FD-2DFD-4841-9C94-AA92BB95EA05}" srcId="{CE2E79F4-7714-4341-8A51-4CBE7F8D65ED}" destId="{8482EC47-7C1A-4A4A-9AA8-14A01AF235BA}" srcOrd="3" destOrd="0" parTransId="{333A6D04-2854-4A98-96DA-87B646367D4C}" sibTransId="{D01092A4-8464-4909-857F-5DE4798C693E}"/>
    <dgm:cxn modelId="{7CF1098D-909D-4BFA-A4E0-AF322F2D3995}" type="presOf" srcId="{3126EF3C-1141-48DF-A6F9-2B517BF9E6A0}" destId="{9EFB62C4-0F12-46E2-B248-FF072BF05F55}" srcOrd="0" destOrd="0" presId="urn:microsoft.com/office/officeart/2005/8/layout/default"/>
    <dgm:cxn modelId="{3FEB327E-5179-4546-807D-604D096EFA49}" srcId="{CE2E79F4-7714-4341-8A51-4CBE7F8D65ED}" destId="{8E0D41EE-51BE-4A09-B3DB-FA0F04D30FA4}" srcOrd="2" destOrd="0" parTransId="{3F645A2A-7D9E-46E7-8AA4-293F660E6377}" sibTransId="{AD03BA58-DAA5-40B9-A55B-505C8FB0CEF1}"/>
    <dgm:cxn modelId="{D0AA783F-3913-48D5-9C8E-99E31686A5BB}" type="presParOf" srcId="{319B5E35-F995-4B30-89CD-BE123FEDE387}" destId="{B6E2BF89-2F4D-4DDB-BCE2-6BA23F80EA5E}" srcOrd="0" destOrd="0" presId="urn:microsoft.com/office/officeart/2005/8/layout/default"/>
    <dgm:cxn modelId="{B8B37806-6D18-4367-96D8-32E62695AB22}" type="presParOf" srcId="{319B5E35-F995-4B30-89CD-BE123FEDE387}" destId="{42D444F2-B357-4F5F-B5AA-35CDDDF31B85}" srcOrd="1" destOrd="0" presId="urn:microsoft.com/office/officeart/2005/8/layout/default"/>
    <dgm:cxn modelId="{B71F12DF-B696-4FB6-B0FB-DDC3C3A50AE5}" type="presParOf" srcId="{319B5E35-F995-4B30-89CD-BE123FEDE387}" destId="{9EFB62C4-0F12-46E2-B248-FF072BF05F55}" srcOrd="2" destOrd="0" presId="urn:microsoft.com/office/officeart/2005/8/layout/default"/>
    <dgm:cxn modelId="{EB9EF6D5-5B92-47DD-A71E-F3EDADA820A1}" type="presParOf" srcId="{319B5E35-F995-4B30-89CD-BE123FEDE387}" destId="{35E8D24A-6723-4148-9DA5-60DEC22B9699}" srcOrd="3" destOrd="0" presId="urn:microsoft.com/office/officeart/2005/8/layout/default"/>
    <dgm:cxn modelId="{3C030EA5-8E30-4273-BC1D-0E62065AF2F5}" type="presParOf" srcId="{319B5E35-F995-4B30-89CD-BE123FEDE387}" destId="{C16503BA-CCA9-47E8-B8C0-BB777F68CA0B}" srcOrd="4" destOrd="0" presId="urn:microsoft.com/office/officeart/2005/8/layout/default"/>
    <dgm:cxn modelId="{8CD3C205-57B3-4836-BAFF-73FD74AA36D8}" type="presParOf" srcId="{319B5E35-F995-4B30-89CD-BE123FEDE387}" destId="{1AFC49D0-C2E5-407E-A910-A5587096CF95}" srcOrd="5" destOrd="0" presId="urn:microsoft.com/office/officeart/2005/8/layout/default"/>
    <dgm:cxn modelId="{5FE5778A-4C3E-4B9D-B86D-8134F3F2DD72}" type="presParOf" srcId="{319B5E35-F995-4B30-89CD-BE123FEDE387}" destId="{B6883642-07C4-4A39-B148-7EF3CB425D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ambria" pitchFamily="18" charset="0"/>
            </a:rPr>
            <a:t>Ведущая педагогическая идея</a:t>
          </a:r>
          <a:endParaRPr lang="ru-RU" sz="2800" b="0" i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7842B3EB-B3CA-4139-8C2D-DC841BEE62ED}" type="presOf" srcId="{0A63927F-E924-4F8D-8016-9C2F58C21124}" destId="{954A525D-F630-4852-BF7F-618A00CEACB9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04F43818-69F4-4BF7-85CF-1BFA2AB8824E}" type="presOf" srcId="{0A63927F-E924-4F8D-8016-9C2F58C21124}" destId="{D0E65D3E-C147-461B-A410-E42E0AF535E1}" srcOrd="1" destOrd="0" presId="urn:microsoft.com/office/officeart/2005/8/layout/list1"/>
    <dgm:cxn modelId="{3A5F9897-D194-4331-991B-F52A4665C3A5}" type="presOf" srcId="{AFBA66E9-1A1B-4845-971D-2DD0FC92424E}" destId="{0990B9DF-F9CF-476A-8A60-985501D3204D}" srcOrd="0" destOrd="0" presId="urn:microsoft.com/office/officeart/2005/8/layout/list1"/>
    <dgm:cxn modelId="{4F1E5C97-3BC7-4082-97B4-FE5ABEA358FE}" type="presParOf" srcId="{0990B9DF-F9CF-476A-8A60-985501D3204D}" destId="{03C39953-4F6D-48FC-9FD4-D4C2D0E39B73}" srcOrd="0" destOrd="0" presId="urn:microsoft.com/office/officeart/2005/8/layout/list1"/>
    <dgm:cxn modelId="{5DB0F9C0-8313-417A-9D18-3664B4D6C55C}" type="presParOf" srcId="{03C39953-4F6D-48FC-9FD4-D4C2D0E39B73}" destId="{954A525D-F630-4852-BF7F-618A00CEACB9}" srcOrd="0" destOrd="0" presId="urn:microsoft.com/office/officeart/2005/8/layout/list1"/>
    <dgm:cxn modelId="{82A1B589-748A-4B66-ADC7-0EBE9FB93987}" type="presParOf" srcId="{03C39953-4F6D-48FC-9FD4-D4C2D0E39B73}" destId="{D0E65D3E-C147-461B-A410-E42E0AF535E1}" srcOrd="1" destOrd="0" presId="urn:microsoft.com/office/officeart/2005/8/layout/list1"/>
    <dgm:cxn modelId="{9D047093-C516-4C7A-AB13-9B7F600187B5}" type="presParOf" srcId="{0990B9DF-F9CF-476A-8A60-985501D3204D}" destId="{5ECA3623-218C-48A7-B2C1-96E64D0958E5}" srcOrd="1" destOrd="0" presId="urn:microsoft.com/office/officeart/2005/8/layout/list1"/>
    <dgm:cxn modelId="{5B0F8A22-EE96-4504-8527-C88CAAFAAEAE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Деятельностный аспект личного вклада педагога в развитие образования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0074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046402AC-A8B5-462F-9714-35248A0534DF}" type="presOf" srcId="{0A63927F-E924-4F8D-8016-9C2F58C21124}" destId="{D0E65D3E-C147-461B-A410-E42E0AF535E1}" srcOrd="1" destOrd="0" presId="urn:microsoft.com/office/officeart/2005/8/layout/list1"/>
    <dgm:cxn modelId="{A122181F-DD13-4709-ABBE-85379DE65CD9}" type="presOf" srcId="{AFBA66E9-1A1B-4845-971D-2DD0FC92424E}" destId="{0990B9DF-F9CF-476A-8A60-985501D3204D}" srcOrd="0" destOrd="0" presId="urn:microsoft.com/office/officeart/2005/8/layout/list1"/>
    <dgm:cxn modelId="{26FF301C-0318-4882-9E75-A7DE786567FD}" type="presOf" srcId="{0A63927F-E924-4F8D-8016-9C2F58C21124}" destId="{954A525D-F630-4852-BF7F-618A00CEACB9}" srcOrd="0" destOrd="0" presId="urn:microsoft.com/office/officeart/2005/8/layout/list1"/>
    <dgm:cxn modelId="{DB2D0B8E-DB7B-41E2-ACE7-724F53F15512}" type="presParOf" srcId="{0990B9DF-F9CF-476A-8A60-985501D3204D}" destId="{03C39953-4F6D-48FC-9FD4-D4C2D0E39B73}" srcOrd="0" destOrd="0" presId="urn:microsoft.com/office/officeart/2005/8/layout/list1"/>
    <dgm:cxn modelId="{32701B56-2E8C-4A79-B6A1-EF5A6B752432}" type="presParOf" srcId="{03C39953-4F6D-48FC-9FD4-D4C2D0E39B73}" destId="{954A525D-F630-4852-BF7F-618A00CEACB9}" srcOrd="0" destOrd="0" presId="urn:microsoft.com/office/officeart/2005/8/layout/list1"/>
    <dgm:cxn modelId="{CC79F8D1-ACCC-4851-8395-BB92085C48FF}" type="presParOf" srcId="{03C39953-4F6D-48FC-9FD4-D4C2D0E39B73}" destId="{D0E65D3E-C147-461B-A410-E42E0AF535E1}" srcOrd="1" destOrd="0" presId="urn:microsoft.com/office/officeart/2005/8/layout/list1"/>
    <dgm:cxn modelId="{8A4D9824-C742-4C4F-AB4D-5C476D0E81A6}" type="presParOf" srcId="{0990B9DF-F9CF-476A-8A60-985501D3204D}" destId="{5ECA3623-218C-48A7-B2C1-96E64D0958E5}" srcOrd="1" destOrd="0" presId="urn:microsoft.com/office/officeart/2005/8/layout/list1"/>
    <dgm:cxn modelId="{F208F65B-259B-493D-82CC-25EB82C2C05E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228439-FCF1-4D4E-B50A-9096523A6440}" type="doc">
      <dgm:prSet loTypeId="urn:microsoft.com/office/officeart/2005/8/layout/hProcess7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26EC9E-E083-4CD7-AE2E-2B8FA420FEE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1 этап</a:t>
          </a:r>
          <a:endParaRPr lang="ru-RU" sz="1800" dirty="0">
            <a:solidFill>
              <a:srgbClr val="002060"/>
            </a:solidFill>
          </a:endParaRPr>
        </a:p>
      </dgm:t>
    </dgm:pt>
    <dgm:pt modelId="{2A989582-71F7-4C8A-891A-8FD5E5F6EE52}" type="parTrans" cxnId="{8E79E891-5879-4572-BB12-CA5B7440A24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61AEBF8-C52B-47C0-BEC1-6ECC67E5D12F}" type="sibTrans" cxnId="{8E79E891-5879-4572-BB12-CA5B7440A24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DB18602-D8FD-47B1-9F77-5DB38E7ECE5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1.Разработка модели музыкального образования детей старшего дошкольного возраста в музыкально – театрализованной деятельности</a:t>
          </a:r>
          <a:endParaRPr lang="ru-RU" sz="1800" dirty="0">
            <a:solidFill>
              <a:srgbClr val="002060"/>
            </a:solidFill>
          </a:endParaRPr>
        </a:p>
      </dgm:t>
    </dgm:pt>
    <dgm:pt modelId="{A750AEEC-4BAC-40CC-A6A9-B72A73985CE8}" type="parTrans" cxnId="{CB7DDC96-7825-4F59-9ACB-37CD34BAD2C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49D9BE2-C17B-4F2E-9CDE-048EA79F810E}" type="sibTrans" cxnId="{CB7DDC96-7825-4F59-9ACB-37CD34BAD2C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5876426-F75C-43C4-A346-272FBDB2EEC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2 этап</a:t>
          </a:r>
          <a:endParaRPr lang="ru-RU" sz="1800" dirty="0">
            <a:solidFill>
              <a:srgbClr val="002060"/>
            </a:solidFill>
          </a:endParaRPr>
        </a:p>
      </dgm:t>
    </dgm:pt>
    <dgm:pt modelId="{EAB07782-5223-4940-8ED0-A26960AD98BB}" type="parTrans" cxnId="{94EC7759-4324-430A-AA14-9B94DA789BB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659792A-B107-4532-9901-FE27BD49318B}" type="sibTrans" cxnId="{94EC7759-4324-430A-AA14-9B94DA789BB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FDE0E37-57F0-41AB-9098-31453CBDB2A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Развитие  творческой  самостоятельности, творческой  активности личности ребёнка детей через театрализованную деятельность</a:t>
          </a:r>
          <a:endParaRPr lang="ru-RU" sz="1800" dirty="0">
            <a:solidFill>
              <a:srgbClr val="002060"/>
            </a:solidFill>
          </a:endParaRPr>
        </a:p>
      </dgm:t>
    </dgm:pt>
    <dgm:pt modelId="{5BFDB3E7-8D58-4EB7-8148-72EB4D5B6DB3}" type="parTrans" cxnId="{9A0FF1E4-7B7C-470E-A9F2-3947870370B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1AE445C-5A93-4100-9E26-85813BCC7432}" type="sibTrans" cxnId="{9A0FF1E4-7B7C-470E-A9F2-3947870370B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489DC83-7B2F-4F39-BEE3-AEF1DD251E8D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3 этап</a:t>
          </a:r>
          <a:endParaRPr lang="ru-RU" sz="1800" dirty="0">
            <a:solidFill>
              <a:srgbClr val="002060"/>
            </a:solidFill>
          </a:endParaRPr>
        </a:p>
      </dgm:t>
    </dgm:pt>
    <dgm:pt modelId="{56CCFBDD-02AB-447F-B97A-587A6DE4D2D3}" type="parTrans" cxnId="{2741F813-909C-4D1D-849F-52C501B1BF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275FB14-B441-4D85-B8AD-84592347E517}" type="sibTrans" cxnId="{2741F813-909C-4D1D-849F-52C501B1BF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2D149E7-DDE5-4297-83C8-6CB8FCA9E95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Выявление  уровня  музыкального образования  детей старшего дошкольного возраста.</a:t>
          </a:r>
          <a:endParaRPr lang="ru-RU" sz="1800" dirty="0">
            <a:solidFill>
              <a:srgbClr val="002060"/>
            </a:solidFill>
          </a:endParaRPr>
        </a:p>
      </dgm:t>
    </dgm:pt>
    <dgm:pt modelId="{5CE14B7E-0E5A-47A0-A58A-6FC29C15E57E}" type="parTrans" cxnId="{92AC352F-F319-42E1-82A2-95B7E4D1B05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E7FC52E-2983-4841-9600-F78E339081EE}" type="sibTrans" cxnId="{92AC352F-F319-42E1-82A2-95B7E4D1B05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42DB810-41C4-4792-982E-0120543309A0}" type="pres">
      <dgm:prSet presAssocID="{CF228439-FCF1-4D4E-B50A-9096523A6440}" presName="Name0" presStyleCnt="0">
        <dgm:presLayoutVars>
          <dgm:dir/>
          <dgm:animLvl val="lvl"/>
          <dgm:resizeHandles val="exact"/>
        </dgm:presLayoutVars>
      </dgm:prSet>
      <dgm:spPr/>
    </dgm:pt>
    <dgm:pt modelId="{76651C2C-2FB3-4BCA-8EEF-7D1EF757E323}" type="pres">
      <dgm:prSet presAssocID="{5E26EC9E-E083-4CD7-AE2E-2B8FA420FEE7}" presName="compositeNode" presStyleCnt="0">
        <dgm:presLayoutVars>
          <dgm:bulletEnabled val="1"/>
        </dgm:presLayoutVars>
      </dgm:prSet>
      <dgm:spPr/>
    </dgm:pt>
    <dgm:pt modelId="{28E41671-48C7-4B38-8189-7432E297F1C1}" type="pres">
      <dgm:prSet presAssocID="{5E26EC9E-E083-4CD7-AE2E-2B8FA420FEE7}" presName="bgRect" presStyleLbl="node1" presStyleIdx="0" presStyleCnt="3"/>
      <dgm:spPr/>
    </dgm:pt>
    <dgm:pt modelId="{E111E2A1-24A3-40D2-AE21-60E5ECE7E5E1}" type="pres">
      <dgm:prSet presAssocID="{5E26EC9E-E083-4CD7-AE2E-2B8FA420FEE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6DA5791-BC2D-4CEF-BA6B-EDE5076A82DF}" type="pres">
      <dgm:prSet presAssocID="{5E26EC9E-E083-4CD7-AE2E-2B8FA420FEE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A4292-A797-4179-A3F3-FC7124ACE366}" type="pres">
      <dgm:prSet presAssocID="{661AEBF8-C52B-47C0-BEC1-6ECC67E5D12F}" presName="hSp" presStyleCnt="0"/>
      <dgm:spPr/>
    </dgm:pt>
    <dgm:pt modelId="{2846ABAC-67BD-499D-A0EF-56DB21ED781E}" type="pres">
      <dgm:prSet presAssocID="{661AEBF8-C52B-47C0-BEC1-6ECC67E5D12F}" presName="vProcSp" presStyleCnt="0"/>
      <dgm:spPr/>
    </dgm:pt>
    <dgm:pt modelId="{52C3B320-5772-4145-82B7-BDFC5D85B424}" type="pres">
      <dgm:prSet presAssocID="{661AEBF8-C52B-47C0-BEC1-6ECC67E5D12F}" presName="vSp1" presStyleCnt="0"/>
      <dgm:spPr/>
    </dgm:pt>
    <dgm:pt modelId="{9600BE18-0C32-47D7-AEF4-B76E2EC46689}" type="pres">
      <dgm:prSet presAssocID="{661AEBF8-C52B-47C0-BEC1-6ECC67E5D12F}" presName="simulatedConn" presStyleLbl="solidFgAcc1" presStyleIdx="0" presStyleCnt="2"/>
      <dgm:spPr/>
    </dgm:pt>
    <dgm:pt modelId="{5134580A-5B20-465B-B66B-7D4DCAA12A59}" type="pres">
      <dgm:prSet presAssocID="{661AEBF8-C52B-47C0-BEC1-6ECC67E5D12F}" presName="vSp2" presStyleCnt="0"/>
      <dgm:spPr/>
    </dgm:pt>
    <dgm:pt modelId="{91F10BBD-7098-4A65-9511-9C55D990F827}" type="pres">
      <dgm:prSet presAssocID="{661AEBF8-C52B-47C0-BEC1-6ECC67E5D12F}" presName="sibTrans" presStyleCnt="0"/>
      <dgm:spPr/>
    </dgm:pt>
    <dgm:pt modelId="{70269F29-41DF-4B55-B472-52B6108C474D}" type="pres">
      <dgm:prSet presAssocID="{C5876426-F75C-43C4-A346-272FBDB2EEC6}" presName="compositeNode" presStyleCnt="0">
        <dgm:presLayoutVars>
          <dgm:bulletEnabled val="1"/>
        </dgm:presLayoutVars>
      </dgm:prSet>
      <dgm:spPr/>
    </dgm:pt>
    <dgm:pt modelId="{E9F85EC8-8194-4C3E-800F-79CF45E28589}" type="pres">
      <dgm:prSet presAssocID="{C5876426-F75C-43C4-A346-272FBDB2EEC6}" presName="bgRect" presStyleLbl="node1" presStyleIdx="1" presStyleCnt="3"/>
      <dgm:spPr/>
      <dgm:t>
        <a:bodyPr/>
        <a:lstStyle/>
        <a:p>
          <a:endParaRPr lang="ru-RU"/>
        </a:p>
      </dgm:t>
    </dgm:pt>
    <dgm:pt modelId="{6F769D78-A3B9-4E74-9423-28E20E595EF6}" type="pres">
      <dgm:prSet presAssocID="{C5876426-F75C-43C4-A346-272FBDB2EEC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86989-983C-4D52-B868-6449AED7D687}" type="pres">
      <dgm:prSet presAssocID="{C5876426-F75C-43C4-A346-272FBDB2EEC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ADD7-EC61-4D20-A5B6-BF64ACC3FD48}" type="pres">
      <dgm:prSet presAssocID="{E659792A-B107-4532-9901-FE27BD49318B}" presName="hSp" presStyleCnt="0"/>
      <dgm:spPr/>
    </dgm:pt>
    <dgm:pt modelId="{51CFC8D5-C222-4710-9EB7-C723F2C4CBB5}" type="pres">
      <dgm:prSet presAssocID="{E659792A-B107-4532-9901-FE27BD49318B}" presName="vProcSp" presStyleCnt="0"/>
      <dgm:spPr/>
    </dgm:pt>
    <dgm:pt modelId="{575E883B-E841-4327-AD3E-F17282720857}" type="pres">
      <dgm:prSet presAssocID="{E659792A-B107-4532-9901-FE27BD49318B}" presName="vSp1" presStyleCnt="0"/>
      <dgm:spPr/>
    </dgm:pt>
    <dgm:pt modelId="{0474B64F-9A23-43B8-BCE0-5B6FB2C9C1D0}" type="pres">
      <dgm:prSet presAssocID="{E659792A-B107-4532-9901-FE27BD49318B}" presName="simulatedConn" presStyleLbl="solidFgAcc1" presStyleIdx="1" presStyleCnt="2"/>
      <dgm:spPr/>
    </dgm:pt>
    <dgm:pt modelId="{86E52D1B-D770-4A5C-AC77-70D39C291EBE}" type="pres">
      <dgm:prSet presAssocID="{E659792A-B107-4532-9901-FE27BD49318B}" presName="vSp2" presStyleCnt="0"/>
      <dgm:spPr/>
    </dgm:pt>
    <dgm:pt modelId="{9C6BA642-4852-4625-8128-A4D764B8B800}" type="pres">
      <dgm:prSet presAssocID="{E659792A-B107-4532-9901-FE27BD49318B}" presName="sibTrans" presStyleCnt="0"/>
      <dgm:spPr/>
    </dgm:pt>
    <dgm:pt modelId="{F3056C3D-3222-42B4-97AE-448249808060}" type="pres">
      <dgm:prSet presAssocID="{8489DC83-7B2F-4F39-BEE3-AEF1DD251E8D}" presName="compositeNode" presStyleCnt="0">
        <dgm:presLayoutVars>
          <dgm:bulletEnabled val="1"/>
        </dgm:presLayoutVars>
      </dgm:prSet>
      <dgm:spPr/>
    </dgm:pt>
    <dgm:pt modelId="{AF1809E5-9D73-4480-9F8F-E8F6BDB9DD32}" type="pres">
      <dgm:prSet presAssocID="{8489DC83-7B2F-4F39-BEE3-AEF1DD251E8D}" presName="bgRect" presStyleLbl="node1" presStyleIdx="2" presStyleCnt="3"/>
      <dgm:spPr/>
      <dgm:t>
        <a:bodyPr/>
        <a:lstStyle/>
        <a:p>
          <a:endParaRPr lang="ru-RU"/>
        </a:p>
      </dgm:t>
    </dgm:pt>
    <dgm:pt modelId="{E93D1386-7F09-4E3E-8B3C-5ADB20F93E2D}" type="pres">
      <dgm:prSet presAssocID="{8489DC83-7B2F-4F39-BEE3-AEF1DD251E8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BC8ED-26BA-4779-AA4B-1BA67B25139B}" type="pres">
      <dgm:prSet presAssocID="{8489DC83-7B2F-4F39-BEE3-AEF1DD251E8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1AD1B-694A-46A1-A163-6901B041DDFF}" type="presOf" srcId="{EDB18602-D8FD-47B1-9F77-5DB38E7ECE5A}" destId="{56DA5791-BC2D-4CEF-BA6B-EDE5076A82DF}" srcOrd="0" destOrd="0" presId="urn:microsoft.com/office/officeart/2005/8/layout/hProcess7"/>
    <dgm:cxn modelId="{8D052030-E5A1-452A-898F-9DC12C19F42A}" type="presOf" srcId="{C5876426-F75C-43C4-A346-272FBDB2EEC6}" destId="{E9F85EC8-8194-4C3E-800F-79CF45E28589}" srcOrd="0" destOrd="0" presId="urn:microsoft.com/office/officeart/2005/8/layout/hProcess7"/>
    <dgm:cxn modelId="{94EC7759-4324-430A-AA14-9B94DA789BBF}" srcId="{CF228439-FCF1-4D4E-B50A-9096523A6440}" destId="{C5876426-F75C-43C4-A346-272FBDB2EEC6}" srcOrd="1" destOrd="0" parTransId="{EAB07782-5223-4940-8ED0-A26960AD98BB}" sibTransId="{E659792A-B107-4532-9901-FE27BD49318B}"/>
    <dgm:cxn modelId="{FA1DF580-EE8D-49E8-B84E-E6EF032BB6EB}" type="presOf" srcId="{CF228439-FCF1-4D4E-B50A-9096523A6440}" destId="{042DB810-41C4-4792-982E-0120543309A0}" srcOrd="0" destOrd="0" presId="urn:microsoft.com/office/officeart/2005/8/layout/hProcess7"/>
    <dgm:cxn modelId="{92AC352F-F319-42E1-82A2-95B7E4D1B050}" srcId="{8489DC83-7B2F-4F39-BEE3-AEF1DD251E8D}" destId="{82D149E7-DDE5-4297-83C8-6CB8FCA9E955}" srcOrd="0" destOrd="0" parTransId="{5CE14B7E-0E5A-47A0-A58A-6FC29C15E57E}" sibTransId="{EE7FC52E-2983-4841-9600-F78E339081EE}"/>
    <dgm:cxn modelId="{E81EE872-36CF-48F9-89A9-8B7A562DC414}" type="presOf" srcId="{8489DC83-7B2F-4F39-BEE3-AEF1DD251E8D}" destId="{AF1809E5-9D73-4480-9F8F-E8F6BDB9DD32}" srcOrd="0" destOrd="0" presId="urn:microsoft.com/office/officeart/2005/8/layout/hProcess7"/>
    <dgm:cxn modelId="{CB7DDC96-7825-4F59-9ACB-37CD34BAD2C5}" srcId="{5E26EC9E-E083-4CD7-AE2E-2B8FA420FEE7}" destId="{EDB18602-D8FD-47B1-9F77-5DB38E7ECE5A}" srcOrd="0" destOrd="0" parTransId="{A750AEEC-4BAC-40CC-A6A9-B72A73985CE8}" sibTransId="{A49D9BE2-C17B-4F2E-9CDE-048EA79F810E}"/>
    <dgm:cxn modelId="{2B8285DF-801A-4BE7-B13E-CB63E8F874AB}" type="presOf" srcId="{5E26EC9E-E083-4CD7-AE2E-2B8FA420FEE7}" destId="{28E41671-48C7-4B38-8189-7432E297F1C1}" srcOrd="0" destOrd="0" presId="urn:microsoft.com/office/officeart/2005/8/layout/hProcess7"/>
    <dgm:cxn modelId="{FDEA45D7-EACD-4F50-B687-B5BEC22732DF}" type="presOf" srcId="{8489DC83-7B2F-4F39-BEE3-AEF1DD251E8D}" destId="{E93D1386-7F09-4E3E-8B3C-5ADB20F93E2D}" srcOrd="1" destOrd="0" presId="urn:microsoft.com/office/officeart/2005/8/layout/hProcess7"/>
    <dgm:cxn modelId="{621CFE20-CC99-4360-809D-7EC2791AB9E8}" type="presOf" srcId="{C5876426-F75C-43C4-A346-272FBDB2EEC6}" destId="{6F769D78-A3B9-4E74-9423-28E20E595EF6}" srcOrd="1" destOrd="0" presId="urn:microsoft.com/office/officeart/2005/8/layout/hProcess7"/>
    <dgm:cxn modelId="{47FBC50E-3017-4C5B-8BAE-EC0B5D22AF3E}" type="presOf" srcId="{3FDE0E37-57F0-41AB-9098-31453CBDB2AC}" destId="{9C986989-983C-4D52-B868-6449AED7D687}" srcOrd="0" destOrd="0" presId="urn:microsoft.com/office/officeart/2005/8/layout/hProcess7"/>
    <dgm:cxn modelId="{2741F813-909C-4D1D-849F-52C501B1BF75}" srcId="{CF228439-FCF1-4D4E-B50A-9096523A6440}" destId="{8489DC83-7B2F-4F39-BEE3-AEF1DD251E8D}" srcOrd="2" destOrd="0" parTransId="{56CCFBDD-02AB-447F-B97A-587A6DE4D2D3}" sibTransId="{D275FB14-B441-4D85-B8AD-84592347E517}"/>
    <dgm:cxn modelId="{79A1BBBD-ED21-4DFE-9C60-BE5203996C23}" type="presOf" srcId="{82D149E7-DDE5-4297-83C8-6CB8FCA9E955}" destId="{61FBC8ED-26BA-4779-AA4B-1BA67B25139B}" srcOrd="0" destOrd="0" presId="urn:microsoft.com/office/officeart/2005/8/layout/hProcess7"/>
    <dgm:cxn modelId="{9A0FF1E4-7B7C-470E-A9F2-3947870370BA}" srcId="{C5876426-F75C-43C4-A346-272FBDB2EEC6}" destId="{3FDE0E37-57F0-41AB-9098-31453CBDB2AC}" srcOrd="0" destOrd="0" parTransId="{5BFDB3E7-8D58-4EB7-8148-72EB4D5B6DB3}" sibTransId="{11AE445C-5A93-4100-9E26-85813BCC7432}"/>
    <dgm:cxn modelId="{8A5F4EFC-D5D6-429D-BC1A-5285C9398110}" type="presOf" srcId="{5E26EC9E-E083-4CD7-AE2E-2B8FA420FEE7}" destId="{E111E2A1-24A3-40D2-AE21-60E5ECE7E5E1}" srcOrd="1" destOrd="0" presId="urn:microsoft.com/office/officeart/2005/8/layout/hProcess7"/>
    <dgm:cxn modelId="{8E79E891-5879-4572-BB12-CA5B7440A242}" srcId="{CF228439-FCF1-4D4E-B50A-9096523A6440}" destId="{5E26EC9E-E083-4CD7-AE2E-2B8FA420FEE7}" srcOrd="0" destOrd="0" parTransId="{2A989582-71F7-4C8A-891A-8FD5E5F6EE52}" sibTransId="{661AEBF8-C52B-47C0-BEC1-6ECC67E5D12F}"/>
    <dgm:cxn modelId="{F335D10B-559C-47BB-BFFA-5D4EFD00796D}" type="presParOf" srcId="{042DB810-41C4-4792-982E-0120543309A0}" destId="{76651C2C-2FB3-4BCA-8EEF-7D1EF757E323}" srcOrd="0" destOrd="0" presId="urn:microsoft.com/office/officeart/2005/8/layout/hProcess7"/>
    <dgm:cxn modelId="{6A861A2D-92FF-4096-8843-2B5DD5F45EE7}" type="presParOf" srcId="{76651C2C-2FB3-4BCA-8EEF-7D1EF757E323}" destId="{28E41671-48C7-4B38-8189-7432E297F1C1}" srcOrd="0" destOrd="0" presId="urn:microsoft.com/office/officeart/2005/8/layout/hProcess7"/>
    <dgm:cxn modelId="{9F4E0A62-045A-4422-8D33-CC7A009C206B}" type="presParOf" srcId="{76651C2C-2FB3-4BCA-8EEF-7D1EF757E323}" destId="{E111E2A1-24A3-40D2-AE21-60E5ECE7E5E1}" srcOrd="1" destOrd="0" presId="urn:microsoft.com/office/officeart/2005/8/layout/hProcess7"/>
    <dgm:cxn modelId="{C3E845B7-99C8-40D2-82E0-FAD49AF30814}" type="presParOf" srcId="{76651C2C-2FB3-4BCA-8EEF-7D1EF757E323}" destId="{56DA5791-BC2D-4CEF-BA6B-EDE5076A82DF}" srcOrd="2" destOrd="0" presId="urn:microsoft.com/office/officeart/2005/8/layout/hProcess7"/>
    <dgm:cxn modelId="{F987850B-B0F8-4DA8-9C37-5196DCFEDAB1}" type="presParOf" srcId="{042DB810-41C4-4792-982E-0120543309A0}" destId="{86AA4292-A797-4179-A3F3-FC7124ACE366}" srcOrd="1" destOrd="0" presId="urn:microsoft.com/office/officeart/2005/8/layout/hProcess7"/>
    <dgm:cxn modelId="{ACE15FFD-2453-409A-955A-341CC01F7327}" type="presParOf" srcId="{042DB810-41C4-4792-982E-0120543309A0}" destId="{2846ABAC-67BD-499D-A0EF-56DB21ED781E}" srcOrd="2" destOrd="0" presId="urn:microsoft.com/office/officeart/2005/8/layout/hProcess7"/>
    <dgm:cxn modelId="{E260680E-B11C-4AE7-A9EE-F75B11FD4D34}" type="presParOf" srcId="{2846ABAC-67BD-499D-A0EF-56DB21ED781E}" destId="{52C3B320-5772-4145-82B7-BDFC5D85B424}" srcOrd="0" destOrd="0" presId="urn:microsoft.com/office/officeart/2005/8/layout/hProcess7"/>
    <dgm:cxn modelId="{DCD6267B-090F-423B-9E89-D7F1F1BAE390}" type="presParOf" srcId="{2846ABAC-67BD-499D-A0EF-56DB21ED781E}" destId="{9600BE18-0C32-47D7-AEF4-B76E2EC46689}" srcOrd="1" destOrd="0" presId="urn:microsoft.com/office/officeart/2005/8/layout/hProcess7"/>
    <dgm:cxn modelId="{C6C9A642-CE63-4EC2-99DA-B6F9185FFE7E}" type="presParOf" srcId="{2846ABAC-67BD-499D-A0EF-56DB21ED781E}" destId="{5134580A-5B20-465B-B66B-7D4DCAA12A59}" srcOrd="2" destOrd="0" presId="urn:microsoft.com/office/officeart/2005/8/layout/hProcess7"/>
    <dgm:cxn modelId="{97A55CC7-39BA-4CFC-8122-1EDD67EC3208}" type="presParOf" srcId="{042DB810-41C4-4792-982E-0120543309A0}" destId="{91F10BBD-7098-4A65-9511-9C55D990F827}" srcOrd="3" destOrd="0" presId="urn:microsoft.com/office/officeart/2005/8/layout/hProcess7"/>
    <dgm:cxn modelId="{A6FD8839-1AB2-4419-87A5-DF447A659109}" type="presParOf" srcId="{042DB810-41C4-4792-982E-0120543309A0}" destId="{70269F29-41DF-4B55-B472-52B6108C474D}" srcOrd="4" destOrd="0" presId="urn:microsoft.com/office/officeart/2005/8/layout/hProcess7"/>
    <dgm:cxn modelId="{479A3966-9718-45A8-8D8B-BCBF8EAB22C3}" type="presParOf" srcId="{70269F29-41DF-4B55-B472-52B6108C474D}" destId="{E9F85EC8-8194-4C3E-800F-79CF45E28589}" srcOrd="0" destOrd="0" presId="urn:microsoft.com/office/officeart/2005/8/layout/hProcess7"/>
    <dgm:cxn modelId="{5F1D67AF-CB53-4732-BD5E-CF0FCB3B5FB9}" type="presParOf" srcId="{70269F29-41DF-4B55-B472-52B6108C474D}" destId="{6F769D78-A3B9-4E74-9423-28E20E595EF6}" srcOrd="1" destOrd="0" presId="urn:microsoft.com/office/officeart/2005/8/layout/hProcess7"/>
    <dgm:cxn modelId="{1060BACA-F765-4C93-B0EF-7EA58302C956}" type="presParOf" srcId="{70269F29-41DF-4B55-B472-52B6108C474D}" destId="{9C986989-983C-4D52-B868-6449AED7D687}" srcOrd="2" destOrd="0" presId="urn:microsoft.com/office/officeart/2005/8/layout/hProcess7"/>
    <dgm:cxn modelId="{E4CCA700-D977-4F53-89F6-4979A8C8C0C6}" type="presParOf" srcId="{042DB810-41C4-4792-982E-0120543309A0}" destId="{F835ADD7-EC61-4D20-A5B6-BF64ACC3FD48}" srcOrd="5" destOrd="0" presId="urn:microsoft.com/office/officeart/2005/8/layout/hProcess7"/>
    <dgm:cxn modelId="{1F742A90-4880-43A6-B379-84E1A17FC138}" type="presParOf" srcId="{042DB810-41C4-4792-982E-0120543309A0}" destId="{51CFC8D5-C222-4710-9EB7-C723F2C4CBB5}" srcOrd="6" destOrd="0" presId="urn:microsoft.com/office/officeart/2005/8/layout/hProcess7"/>
    <dgm:cxn modelId="{4207C759-6616-4AC7-924D-9744C3711474}" type="presParOf" srcId="{51CFC8D5-C222-4710-9EB7-C723F2C4CBB5}" destId="{575E883B-E841-4327-AD3E-F17282720857}" srcOrd="0" destOrd="0" presId="urn:microsoft.com/office/officeart/2005/8/layout/hProcess7"/>
    <dgm:cxn modelId="{E608B2CC-35E3-4640-8119-DE4D3202EF24}" type="presParOf" srcId="{51CFC8D5-C222-4710-9EB7-C723F2C4CBB5}" destId="{0474B64F-9A23-43B8-BCE0-5B6FB2C9C1D0}" srcOrd="1" destOrd="0" presId="urn:microsoft.com/office/officeart/2005/8/layout/hProcess7"/>
    <dgm:cxn modelId="{8F3F93A1-1BD3-4A90-94B6-C766DD1E47F9}" type="presParOf" srcId="{51CFC8D5-C222-4710-9EB7-C723F2C4CBB5}" destId="{86E52D1B-D770-4A5C-AC77-70D39C291EBE}" srcOrd="2" destOrd="0" presId="urn:microsoft.com/office/officeart/2005/8/layout/hProcess7"/>
    <dgm:cxn modelId="{C6E24965-F545-4D86-8F43-DE9220EBDAF4}" type="presParOf" srcId="{042DB810-41C4-4792-982E-0120543309A0}" destId="{9C6BA642-4852-4625-8128-A4D764B8B800}" srcOrd="7" destOrd="0" presId="urn:microsoft.com/office/officeart/2005/8/layout/hProcess7"/>
    <dgm:cxn modelId="{DA2D6CF1-AAD8-4266-88E8-08578316BC18}" type="presParOf" srcId="{042DB810-41C4-4792-982E-0120543309A0}" destId="{F3056C3D-3222-42B4-97AE-448249808060}" srcOrd="8" destOrd="0" presId="urn:microsoft.com/office/officeart/2005/8/layout/hProcess7"/>
    <dgm:cxn modelId="{E468211C-0395-4DAE-9639-39DEED1C1564}" type="presParOf" srcId="{F3056C3D-3222-42B4-97AE-448249808060}" destId="{AF1809E5-9D73-4480-9F8F-E8F6BDB9DD32}" srcOrd="0" destOrd="0" presId="urn:microsoft.com/office/officeart/2005/8/layout/hProcess7"/>
    <dgm:cxn modelId="{85CB91C6-5271-4113-90F3-0279D3B3A16C}" type="presParOf" srcId="{F3056C3D-3222-42B4-97AE-448249808060}" destId="{E93D1386-7F09-4E3E-8B3C-5ADB20F93E2D}" srcOrd="1" destOrd="0" presId="urn:microsoft.com/office/officeart/2005/8/layout/hProcess7"/>
    <dgm:cxn modelId="{9B58AD85-BDDF-47F9-8A09-4635BE222CBD}" type="presParOf" srcId="{F3056C3D-3222-42B4-97AE-448249808060}" destId="{61FBC8ED-26BA-4779-AA4B-1BA67B25139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rPr>
            <a:t>Педагогические условия эффективного развития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29479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1435866C-9FC3-4E95-9F4A-298BFD375E27}" type="presOf" srcId="{AFBA66E9-1A1B-4845-971D-2DD0FC92424E}" destId="{0990B9DF-F9CF-476A-8A60-985501D3204D}" srcOrd="0" destOrd="0" presId="urn:microsoft.com/office/officeart/2005/8/layout/list1"/>
    <dgm:cxn modelId="{C268B04A-3AB8-4DC4-8FD7-E42DD0A93017}" type="presOf" srcId="{0A63927F-E924-4F8D-8016-9C2F58C21124}" destId="{D0E65D3E-C147-461B-A410-E42E0AF535E1}" srcOrd="1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C00B0819-480D-422C-A7C2-F5F5AD243EF2}" type="presOf" srcId="{0A63927F-E924-4F8D-8016-9C2F58C21124}" destId="{954A525D-F630-4852-BF7F-618A00CEACB9}" srcOrd="0" destOrd="0" presId="urn:microsoft.com/office/officeart/2005/8/layout/list1"/>
    <dgm:cxn modelId="{FF53E260-D1EC-444A-B7AD-43563E99AA85}" type="presParOf" srcId="{0990B9DF-F9CF-476A-8A60-985501D3204D}" destId="{03C39953-4F6D-48FC-9FD4-D4C2D0E39B73}" srcOrd="0" destOrd="0" presId="urn:microsoft.com/office/officeart/2005/8/layout/list1"/>
    <dgm:cxn modelId="{04310D98-596C-476C-ABDB-DB1B0866B4F3}" type="presParOf" srcId="{03C39953-4F6D-48FC-9FD4-D4C2D0E39B73}" destId="{954A525D-F630-4852-BF7F-618A00CEACB9}" srcOrd="0" destOrd="0" presId="urn:microsoft.com/office/officeart/2005/8/layout/list1"/>
    <dgm:cxn modelId="{69E1A0DE-0666-460F-9B56-5C12A062B675}" type="presParOf" srcId="{03C39953-4F6D-48FC-9FD4-D4C2D0E39B73}" destId="{D0E65D3E-C147-461B-A410-E42E0AF535E1}" srcOrd="1" destOrd="0" presId="urn:microsoft.com/office/officeart/2005/8/layout/list1"/>
    <dgm:cxn modelId="{79C7729A-D73A-448C-AF4A-21DD40333259}" type="presParOf" srcId="{0990B9DF-F9CF-476A-8A60-985501D3204D}" destId="{5ECA3623-218C-48A7-B2C1-96E64D0958E5}" srcOrd="1" destOrd="0" presId="urn:microsoft.com/office/officeart/2005/8/layout/list1"/>
    <dgm:cxn modelId="{39121FE8-2953-466A-B97C-BACB412F99B3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FD20C3-D0EF-46B4-8BC3-658B1206B7A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63C8F6-41B6-4546-B1BE-384FCE305D4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-Применение принципов развития творческих способностей старших дошкольников: гуманного взаимодействия, сотворчества, обучения в действии, импровизационности; </a:t>
          </a:r>
          <a:endParaRPr lang="ru-RU" sz="1800" dirty="0">
            <a:solidFill>
              <a:srgbClr val="002060"/>
            </a:solidFill>
          </a:endParaRPr>
        </a:p>
      </dgm:t>
    </dgm:pt>
    <dgm:pt modelId="{BC094949-5FB4-4D41-9734-D8CF548F22C5}" type="parTrans" cxnId="{DB5F2F59-B8E8-4DAA-90DE-0C6BFC5D13A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C534C90-B3B2-4991-B129-CF816771662C}" type="sibTrans" cxnId="{DB5F2F59-B8E8-4DAA-90DE-0C6BFC5D13A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E8C573D-2EF9-4927-937B-88E362B5D450}">
      <dgm:prSet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-  Накопление впечатлений от восприятия искусства;</a:t>
          </a:r>
          <a:endParaRPr lang="ru-RU" sz="1800" dirty="0">
            <a:solidFill>
              <a:srgbClr val="002060"/>
            </a:solidFill>
          </a:endParaRPr>
        </a:p>
      </dgm:t>
    </dgm:pt>
    <dgm:pt modelId="{80D0B3A0-4A90-44F1-AD99-97EE26EA123A}" type="parTrans" cxnId="{848D4B82-D6A3-469C-9408-317AA8C1565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C041B76-DE49-4966-B2A5-1D8B7079880A}" type="sibTrans" cxnId="{848D4B82-D6A3-469C-9408-317AA8C1565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B0AEABC-9030-467C-BACE-83F2B823C2DE}">
      <dgm:prSet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-  Накопление опыта исполнительства (пение, движение, игра на музыкальных инструментах);</a:t>
          </a:r>
          <a:endParaRPr lang="ru-RU" sz="1800">
            <a:solidFill>
              <a:srgbClr val="002060"/>
            </a:solidFill>
          </a:endParaRPr>
        </a:p>
      </dgm:t>
    </dgm:pt>
    <dgm:pt modelId="{E0974797-F269-403C-B157-132CB9FDC7B1}" type="parTrans" cxnId="{7B5CD164-C342-49E7-B694-A559D8706BA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8278E89-F92F-478E-ADFF-79265BD145BC}" type="sibTrans" cxnId="{7B5CD164-C342-49E7-B694-A559D8706BA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5E0EF10-B896-4903-93F8-D7C6DD4C36F5}">
      <dgm:prSet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- Развитие основных музыкальных способностей;</a:t>
          </a:r>
          <a:endParaRPr lang="ru-RU" sz="1800" dirty="0">
            <a:solidFill>
              <a:srgbClr val="002060"/>
            </a:solidFill>
          </a:endParaRPr>
        </a:p>
      </dgm:t>
    </dgm:pt>
    <dgm:pt modelId="{3D33ED91-CB82-4D3F-AAA9-C8C29AC5D562}" type="parTrans" cxnId="{0B8777F8-8BD5-4F96-A9B8-7E7172E44F9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B28871B-F4FE-4363-8919-2ED83F354999}" type="sibTrans" cxnId="{0B8777F8-8BD5-4F96-A9B8-7E7172E44F9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893CDC3-01D7-4152-81CF-E02D836D238C}">
      <dgm:prSet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- Оснащение музыкального  творчества, как в детском саду, так и в семье музыкальным сопровождением, разнообразными костюмами и атрибутами, пространством для танцев, детскими музыкальными инструментами. </a:t>
          </a:r>
          <a:endParaRPr lang="ru-RU" sz="1800">
            <a:solidFill>
              <a:srgbClr val="002060"/>
            </a:solidFill>
          </a:endParaRPr>
        </a:p>
      </dgm:t>
    </dgm:pt>
    <dgm:pt modelId="{1125E330-8804-4F27-8256-E37DAF525A67}" type="parTrans" cxnId="{8509C1EF-3D68-4AE2-AEE1-CC83EDDB1614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386C20D-826F-4F6C-AB9D-4C2CC6B231F4}" type="sibTrans" cxnId="{8509C1EF-3D68-4AE2-AEE1-CC83EDDB1614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F631417-0D23-4661-9D12-90905B1E441E}" type="pres">
      <dgm:prSet presAssocID="{5CFD20C3-D0EF-46B4-8BC3-658B1206B7A4}" presName="linear" presStyleCnt="0">
        <dgm:presLayoutVars>
          <dgm:dir/>
          <dgm:animLvl val="lvl"/>
          <dgm:resizeHandles val="exact"/>
        </dgm:presLayoutVars>
      </dgm:prSet>
      <dgm:spPr/>
    </dgm:pt>
    <dgm:pt modelId="{6AE501F1-003A-4CA4-A8FB-388E0CBC14A2}" type="pres">
      <dgm:prSet presAssocID="{C563C8F6-41B6-4546-B1BE-384FCE305D45}" presName="parentLin" presStyleCnt="0"/>
      <dgm:spPr/>
    </dgm:pt>
    <dgm:pt modelId="{F92B830D-9F0B-4328-984C-81A0A0AC3D2D}" type="pres">
      <dgm:prSet presAssocID="{C563C8F6-41B6-4546-B1BE-384FCE305D45}" presName="parentLeftMargin" presStyleLbl="node1" presStyleIdx="0" presStyleCnt="5"/>
      <dgm:spPr/>
    </dgm:pt>
    <dgm:pt modelId="{811F1C93-6BD5-411A-BE84-76BCFE05E389}" type="pres">
      <dgm:prSet presAssocID="{C563C8F6-41B6-4546-B1BE-384FCE305D45}" presName="parentText" presStyleLbl="node1" presStyleIdx="0" presStyleCnt="5" custScaleX="133914" custScaleY="12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8BA24-8838-4CB7-9703-F09EA0FA5286}" type="pres">
      <dgm:prSet presAssocID="{C563C8F6-41B6-4546-B1BE-384FCE305D45}" presName="negativeSpace" presStyleCnt="0"/>
      <dgm:spPr/>
    </dgm:pt>
    <dgm:pt modelId="{2494BEF9-13B2-4D70-8084-43DA130654AF}" type="pres">
      <dgm:prSet presAssocID="{C563C8F6-41B6-4546-B1BE-384FCE305D45}" presName="childText" presStyleLbl="conFgAcc1" presStyleIdx="0" presStyleCnt="5">
        <dgm:presLayoutVars>
          <dgm:bulletEnabled val="1"/>
        </dgm:presLayoutVars>
      </dgm:prSet>
      <dgm:spPr/>
    </dgm:pt>
    <dgm:pt modelId="{E185C882-858D-4638-B975-904CBF5482A1}" type="pres">
      <dgm:prSet presAssocID="{CC534C90-B3B2-4991-B129-CF816771662C}" presName="spaceBetweenRectangles" presStyleCnt="0"/>
      <dgm:spPr/>
    </dgm:pt>
    <dgm:pt modelId="{245FDC70-78BA-4834-83F6-C11B0D8FF368}" type="pres">
      <dgm:prSet presAssocID="{2E8C573D-2EF9-4927-937B-88E362B5D450}" presName="parentLin" presStyleCnt="0"/>
      <dgm:spPr/>
    </dgm:pt>
    <dgm:pt modelId="{1900B1E4-09BA-4B4F-BAB7-B31834F87480}" type="pres">
      <dgm:prSet presAssocID="{2E8C573D-2EF9-4927-937B-88E362B5D450}" presName="parentLeftMargin" presStyleLbl="node1" presStyleIdx="0" presStyleCnt="5"/>
      <dgm:spPr/>
    </dgm:pt>
    <dgm:pt modelId="{CC73B11A-8C36-47A1-9C89-A3C3EEDB4AA1}" type="pres">
      <dgm:prSet presAssocID="{2E8C573D-2EF9-4927-937B-88E362B5D450}" presName="parentText" presStyleLbl="node1" presStyleIdx="1" presStyleCnt="5" custScaleX="133771">
        <dgm:presLayoutVars>
          <dgm:chMax val="0"/>
          <dgm:bulletEnabled val="1"/>
        </dgm:presLayoutVars>
      </dgm:prSet>
      <dgm:spPr/>
    </dgm:pt>
    <dgm:pt modelId="{BD3067B0-7CB4-437A-B6FD-7EF489AD8A66}" type="pres">
      <dgm:prSet presAssocID="{2E8C573D-2EF9-4927-937B-88E362B5D450}" presName="negativeSpace" presStyleCnt="0"/>
      <dgm:spPr/>
    </dgm:pt>
    <dgm:pt modelId="{0F71888F-F09C-4C10-A45C-13F8A053A818}" type="pres">
      <dgm:prSet presAssocID="{2E8C573D-2EF9-4927-937B-88E362B5D450}" presName="childText" presStyleLbl="conFgAcc1" presStyleIdx="1" presStyleCnt="5">
        <dgm:presLayoutVars>
          <dgm:bulletEnabled val="1"/>
        </dgm:presLayoutVars>
      </dgm:prSet>
      <dgm:spPr/>
    </dgm:pt>
    <dgm:pt modelId="{29E840CE-84BF-4827-A1EE-4A4DD1C78D01}" type="pres">
      <dgm:prSet presAssocID="{2C041B76-DE49-4966-B2A5-1D8B7079880A}" presName="spaceBetweenRectangles" presStyleCnt="0"/>
      <dgm:spPr/>
    </dgm:pt>
    <dgm:pt modelId="{BB6B8F38-7EC4-4D95-94DE-C35EBB0EA584}" type="pres">
      <dgm:prSet presAssocID="{7B0AEABC-9030-467C-BACE-83F2B823C2DE}" presName="parentLin" presStyleCnt="0"/>
      <dgm:spPr/>
    </dgm:pt>
    <dgm:pt modelId="{0F341FDF-AEC6-4489-9EF7-230BCA80700E}" type="pres">
      <dgm:prSet presAssocID="{7B0AEABC-9030-467C-BACE-83F2B823C2DE}" presName="parentLeftMargin" presStyleLbl="node1" presStyleIdx="1" presStyleCnt="5"/>
      <dgm:spPr/>
    </dgm:pt>
    <dgm:pt modelId="{D355DC9E-E02E-4F85-BBE7-EBCE4EE995D7}" type="pres">
      <dgm:prSet presAssocID="{7B0AEABC-9030-467C-BACE-83F2B823C2DE}" presName="parentText" presStyleLbl="node1" presStyleIdx="2" presStyleCnt="5" custScaleX="134333">
        <dgm:presLayoutVars>
          <dgm:chMax val="0"/>
          <dgm:bulletEnabled val="1"/>
        </dgm:presLayoutVars>
      </dgm:prSet>
      <dgm:spPr/>
    </dgm:pt>
    <dgm:pt modelId="{3C316B95-A981-44FB-BA67-DED76E246672}" type="pres">
      <dgm:prSet presAssocID="{7B0AEABC-9030-467C-BACE-83F2B823C2DE}" presName="negativeSpace" presStyleCnt="0"/>
      <dgm:spPr/>
    </dgm:pt>
    <dgm:pt modelId="{CAE54AC7-7CF4-4E3C-8CC5-8C935E80B695}" type="pres">
      <dgm:prSet presAssocID="{7B0AEABC-9030-467C-BACE-83F2B823C2DE}" presName="childText" presStyleLbl="conFgAcc1" presStyleIdx="2" presStyleCnt="5">
        <dgm:presLayoutVars>
          <dgm:bulletEnabled val="1"/>
        </dgm:presLayoutVars>
      </dgm:prSet>
      <dgm:spPr/>
    </dgm:pt>
    <dgm:pt modelId="{BA9EC621-D318-40E6-BAB2-82590AD473AD}" type="pres">
      <dgm:prSet presAssocID="{E8278E89-F92F-478E-ADFF-79265BD145BC}" presName="spaceBetweenRectangles" presStyleCnt="0"/>
      <dgm:spPr/>
    </dgm:pt>
    <dgm:pt modelId="{5DF9C8C5-A007-4C94-B518-27F2A3ECEFF1}" type="pres">
      <dgm:prSet presAssocID="{25E0EF10-B896-4903-93F8-D7C6DD4C36F5}" presName="parentLin" presStyleCnt="0"/>
      <dgm:spPr/>
    </dgm:pt>
    <dgm:pt modelId="{105CB7A8-93F5-45E7-9D23-BF1AB890D998}" type="pres">
      <dgm:prSet presAssocID="{25E0EF10-B896-4903-93F8-D7C6DD4C36F5}" presName="parentLeftMargin" presStyleLbl="node1" presStyleIdx="2" presStyleCnt="5"/>
      <dgm:spPr/>
    </dgm:pt>
    <dgm:pt modelId="{41DB67D1-9F27-4DB9-9899-2827937606D2}" type="pres">
      <dgm:prSet presAssocID="{25E0EF10-B896-4903-93F8-D7C6DD4C36F5}" presName="parentText" presStyleLbl="node1" presStyleIdx="3" presStyleCnt="5" custScaleX="134843">
        <dgm:presLayoutVars>
          <dgm:chMax val="0"/>
          <dgm:bulletEnabled val="1"/>
        </dgm:presLayoutVars>
      </dgm:prSet>
      <dgm:spPr/>
    </dgm:pt>
    <dgm:pt modelId="{4E056DC9-3683-4DA1-A108-6F6211C817B0}" type="pres">
      <dgm:prSet presAssocID="{25E0EF10-B896-4903-93F8-D7C6DD4C36F5}" presName="negativeSpace" presStyleCnt="0"/>
      <dgm:spPr/>
    </dgm:pt>
    <dgm:pt modelId="{84A021C0-BAF9-41A9-A491-17961D150768}" type="pres">
      <dgm:prSet presAssocID="{25E0EF10-B896-4903-93F8-D7C6DD4C36F5}" presName="childText" presStyleLbl="conFgAcc1" presStyleIdx="3" presStyleCnt="5">
        <dgm:presLayoutVars>
          <dgm:bulletEnabled val="1"/>
        </dgm:presLayoutVars>
      </dgm:prSet>
      <dgm:spPr/>
    </dgm:pt>
    <dgm:pt modelId="{1EDDAAD3-0125-457E-B6E0-1E6862AB705C}" type="pres">
      <dgm:prSet presAssocID="{EB28871B-F4FE-4363-8919-2ED83F354999}" presName="spaceBetweenRectangles" presStyleCnt="0"/>
      <dgm:spPr/>
    </dgm:pt>
    <dgm:pt modelId="{2E65139A-BD6A-41D9-B28E-67354EE6F644}" type="pres">
      <dgm:prSet presAssocID="{C893CDC3-01D7-4152-81CF-E02D836D238C}" presName="parentLin" presStyleCnt="0"/>
      <dgm:spPr/>
    </dgm:pt>
    <dgm:pt modelId="{065F4B02-EB34-4B19-960F-4E5CEC60E23C}" type="pres">
      <dgm:prSet presAssocID="{C893CDC3-01D7-4152-81CF-E02D836D238C}" presName="parentLeftMargin" presStyleLbl="node1" presStyleIdx="3" presStyleCnt="5"/>
      <dgm:spPr/>
    </dgm:pt>
    <dgm:pt modelId="{AFE70845-BF07-4967-AC8C-E06BEC8E871D}" type="pres">
      <dgm:prSet presAssocID="{C893CDC3-01D7-4152-81CF-E02D836D238C}" presName="parentText" presStyleLbl="node1" presStyleIdx="4" presStyleCnt="5" custScaleX="134262" custScaleY="164136">
        <dgm:presLayoutVars>
          <dgm:chMax val="0"/>
          <dgm:bulletEnabled val="1"/>
        </dgm:presLayoutVars>
      </dgm:prSet>
      <dgm:spPr/>
    </dgm:pt>
    <dgm:pt modelId="{E3506E58-9C88-4860-9734-20A19009A3B0}" type="pres">
      <dgm:prSet presAssocID="{C893CDC3-01D7-4152-81CF-E02D836D238C}" presName="negativeSpace" presStyleCnt="0"/>
      <dgm:spPr/>
    </dgm:pt>
    <dgm:pt modelId="{BCA337C1-8488-48E0-9B53-55253C8CD7EF}" type="pres">
      <dgm:prSet presAssocID="{C893CDC3-01D7-4152-81CF-E02D836D238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7468482-51D1-4AFB-B3D0-8C6A77777EB9}" type="presOf" srcId="{C563C8F6-41B6-4546-B1BE-384FCE305D45}" destId="{F92B830D-9F0B-4328-984C-81A0A0AC3D2D}" srcOrd="0" destOrd="0" presId="urn:microsoft.com/office/officeart/2005/8/layout/list1"/>
    <dgm:cxn modelId="{76828C50-EB02-490E-82CC-BEBBD14D44A9}" type="presOf" srcId="{7B0AEABC-9030-467C-BACE-83F2B823C2DE}" destId="{D355DC9E-E02E-4F85-BBE7-EBCE4EE995D7}" srcOrd="1" destOrd="0" presId="urn:microsoft.com/office/officeart/2005/8/layout/list1"/>
    <dgm:cxn modelId="{D1B920B8-689A-455B-899A-B06997291657}" type="presOf" srcId="{2E8C573D-2EF9-4927-937B-88E362B5D450}" destId="{CC73B11A-8C36-47A1-9C89-A3C3EEDB4AA1}" srcOrd="1" destOrd="0" presId="urn:microsoft.com/office/officeart/2005/8/layout/list1"/>
    <dgm:cxn modelId="{6CFAFB44-253A-4044-A60F-B2153F28AD45}" type="presOf" srcId="{C563C8F6-41B6-4546-B1BE-384FCE305D45}" destId="{811F1C93-6BD5-411A-BE84-76BCFE05E389}" srcOrd="1" destOrd="0" presId="urn:microsoft.com/office/officeart/2005/8/layout/list1"/>
    <dgm:cxn modelId="{7B5CD164-C342-49E7-B694-A559D8706BA5}" srcId="{5CFD20C3-D0EF-46B4-8BC3-658B1206B7A4}" destId="{7B0AEABC-9030-467C-BACE-83F2B823C2DE}" srcOrd="2" destOrd="0" parTransId="{E0974797-F269-403C-B157-132CB9FDC7B1}" sibTransId="{E8278E89-F92F-478E-ADFF-79265BD145BC}"/>
    <dgm:cxn modelId="{C624A2A7-17C4-4B6C-84DA-A22F79A2F4D7}" type="presOf" srcId="{7B0AEABC-9030-467C-BACE-83F2B823C2DE}" destId="{0F341FDF-AEC6-4489-9EF7-230BCA80700E}" srcOrd="0" destOrd="0" presId="urn:microsoft.com/office/officeart/2005/8/layout/list1"/>
    <dgm:cxn modelId="{6D259A97-4936-44A3-AFA1-4B10CA38BADE}" type="presOf" srcId="{C893CDC3-01D7-4152-81CF-E02D836D238C}" destId="{AFE70845-BF07-4967-AC8C-E06BEC8E871D}" srcOrd="1" destOrd="0" presId="urn:microsoft.com/office/officeart/2005/8/layout/list1"/>
    <dgm:cxn modelId="{0B8777F8-8BD5-4F96-A9B8-7E7172E44F9E}" srcId="{5CFD20C3-D0EF-46B4-8BC3-658B1206B7A4}" destId="{25E0EF10-B896-4903-93F8-D7C6DD4C36F5}" srcOrd="3" destOrd="0" parTransId="{3D33ED91-CB82-4D3F-AAA9-C8C29AC5D562}" sibTransId="{EB28871B-F4FE-4363-8919-2ED83F354999}"/>
    <dgm:cxn modelId="{8509C1EF-3D68-4AE2-AEE1-CC83EDDB1614}" srcId="{5CFD20C3-D0EF-46B4-8BC3-658B1206B7A4}" destId="{C893CDC3-01D7-4152-81CF-E02D836D238C}" srcOrd="4" destOrd="0" parTransId="{1125E330-8804-4F27-8256-E37DAF525A67}" sibTransId="{6386C20D-826F-4F6C-AB9D-4C2CC6B231F4}"/>
    <dgm:cxn modelId="{DB5F2F59-B8E8-4DAA-90DE-0C6BFC5D13A3}" srcId="{5CFD20C3-D0EF-46B4-8BC3-658B1206B7A4}" destId="{C563C8F6-41B6-4546-B1BE-384FCE305D45}" srcOrd="0" destOrd="0" parTransId="{BC094949-5FB4-4D41-9734-D8CF548F22C5}" sibTransId="{CC534C90-B3B2-4991-B129-CF816771662C}"/>
    <dgm:cxn modelId="{9BE138B8-2DB1-4B48-BE06-F8D6728D6AFF}" type="presOf" srcId="{25E0EF10-B896-4903-93F8-D7C6DD4C36F5}" destId="{105CB7A8-93F5-45E7-9D23-BF1AB890D998}" srcOrd="0" destOrd="0" presId="urn:microsoft.com/office/officeart/2005/8/layout/list1"/>
    <dgm:cxn modelId="{64EDF218-47E7-4724-85A7-23EE66EE91DE}" type="presOf" srcId="{2E8C573D-2EF9-4927-937B-88E362B5D450}" destId="{1900B1E4-09BA-4B4F-BAB7-B31834F87480}" srcOrd="0" destOrd="0" presId="urn:microsoft.com/office/officeart/2005/8/layout/list1"/>
    <dgm:cxn modelId="{2037E8F6-988A-4825-96A0-C644A7B58A08}" type="presOf" srcId="{C893CDC3-01D7-4152-81CF-E02D836D238C}" destId="{065F4B02-EB34-4B19-960F-4E5CEC60E23C}" srcOrd="0" destOrd="0" presId="urn:microsoft.com/office/officeart/2005/8/layout/list1"/>
    <dgm:cxn modelId="{615AB1EC-AA6B-444B-AC99-E6836F485E89}" type="presOf" srcId="{25E0EF10-B896-4903-93F8-D7C6DD4C36F5}" destId="{41DB67D1-9F27-4DB9-9899-2827937606D2}" srcOrd="1" destOrd="0" presId="urn:microsoft.com/office/officeart/2005/8/layout/list1"/>
    <dgm:cxn modelId="{870B2983-C172-403D-BC1F-BDC3130B573B}" type="presOf" srcId="{5CFD20C3-D0EF-46B4-8BC3-658B1206B7A4}" destId="{3F631417-0D23-4661-9D12-90905B1E441E}" srcOrd="0" destOrd="0" presId="urn:microsoft.com/office/officeart/2005/8/layout/list1"/>
    <dgm:cxn modelId="{848D4B82-D6A3-469C-9408-317AA8C15653}" srcId="{5CFD20C3-D0EF-46B4-8BC3-658B1206B7A4}" destId="{2E8C573D-2EF9-4927-937B-88E362B5D450}" srcOrd="1" destOrd="0" parTransId="{80D0B3A0-4A90-44F1-AD99-97EE26EA123A}" sibTransId="{2C041B76-DE49-4966-B2A5-1D8B7079880A}"/>
    <dgm:cxn modelId="{301BFD94-F817-4415-92A3-173DA769EE14}" type="presParOf" srcId="{3F631417-0D23-4661-9D12-90905B1E441E}" destId="{6AE501F1-003A-4CA4-A8FB-388E0CBC14A2}" srcOrd="0" destOrd="0" presId="urn:microsoft.com/office/officeart/2005/8/layout/list1"/>
    <dgm:cxn modelId="{46E1AB48-6B6C-4374-84A4-8808F67EFD74}" type="presParOf" srcId="{6AE501F1-003A-4CA4-A8FB-388E0CBC14A2}" destId="{F92B830D-9F0B-4328-984C-81A0A0AC3D2D}" srcOrd="0" destOrd="0" presId="urn:microsoft.com/office/officeart/2005/8/layout/list1"/>
    <dgm:cxn modelId="{8E89DB60-9DF5-4497-ACFE-1B40EA7F3296}" type="presParOf" srcId="{6AE501F1-003A-4CA4-A8FB-388E0CBC14A2}" destId="{811F1C93-6BD5-411A-BE84-76BCFE05E389}" srcOrd="1" destOrd="0" presId="urn:microsoft.com/office/officeart/2005/8/layout/list1"/>
    <dgm:cxn modelId="{3F9258D9-7BDD-4791-A4E6-6F2F2C4E658F}" type="presParOf" srcId="{3F631417-0D23-4661-9D12-90905B1E441E}" destId="{0048BA24-8838-4CB7-9703-F09EA0FA5286}" srcOrd="1" destOrd="0" presId="urn:microsoft.com/office/officeart/2005/8/layout/list1"/>
    <dgm:cxn modelId="{5063A6EE-6093-4195-B9D1-047240728E87}" type="presParOf" srcId="{3F631417-0D23-4661-9D12-90905B1E441E}" destId="{2494BEF9-13B2-4D70-8084-43DA130654AF}" srcOrd="2" destOrd="0" presId="urn:microsoft.com/office/officeart/2005/8/layout/list1"/>
    <dgm:cxn modelId="{91ADEDA3-6723-49BE-AE1D-B62AFF7B2AF4}" type="presParOf" srcId="{3F631417-0D23-4661-9D12-90905B1E441E}" destId="{E185C882-858D-4638-B975-904CBF5482A1}" srcOrd="3" destOrd="0" presId="urn:microsoft.com/office/officeart/2005/8/layout/list1"/>
    <dgm:cxn modelId="{40ED48C2-4548-4C55-B132-716E7150F1F2}" type="presParOf" srcId="{3F631417-0D23-4661-9D12-90905B1E441E}" destId="{245FDC70-78BA-4834-83F6-C11B0D8FF368}" srcOrd="4" destOrd="0" presId="urn:microsoft.com/office/officeart/2005/8/layout/list1"/>
    <dgm:cxn modelId="{44E4D2BC-511F-4EA6-93BD-BFBCC30947BC}" type="presParOf" srcId="{245FDC70-78BA-4834-83F6-C11B0D8FF368}" destId="{1900B1E4-09BA-4B4F-BAB7-B31834F87480}" srcOrd="0" destOrd="0" presId="urn:microsoft.com/office/officeart/2005/8/layout/list1"/>
    <dgm:cxn modelId="{470864DB-1C6D-4245-8ED4-317C5062AF54}" type="presParOf" srcId="{245FDC70-78BA-4834-83F6-C11B0D8FF368}" destId="{CC73B11A-8C36-47A1-9C89-A3C3EEDB4AA1}" srcOrd="1" destOrd="0" presId="urn:microsoft.com/office/officeart/2005/8/layout/list1"/>
    <dgm:cxn modelId="{8179702E-8BA7-4A45-AA6F-76B958AE1CA7}" type="presParOf" srcId="{3F631417-0D23-4661-9D12-90905B1E441E}" destId="{BD3067B0-7CB4-437A-B6FD-7EF489AD8A66}" srcOrd="5" destOrd="0" presId="urn:microsoft.com/office/officeart/2005/8/layout/list1"/>
    <dgm:cxn modelId="{62F14620-75CF-4960-9D31-F42D4FB1E1F4}" type="presParOf" srcId="{3F631417-0D23-4661-9D12-90905B1E441E}" destId="{0F71888F-F09C-4C10-A45C-13F8A053A818}" srcOrd="6" destOrd="0" presId="urn:microsoft.com/office/officeart/2005/8/layout/list1"/>
    <dgm:cxn modelId="{2FCC74F8-BEE2-4D35-B024-9E11062AFD3D}" type="presParOf" srcId="{3F631417-0D23-4661-9D12-90905B1E441E}" destId="{29E840CE-84BF-4827-A1EE-4A4DD1C78D01}" srcOrd="7" destOrd="0" presId="urn:microsoft.com/office/officeart/2005/8/layout/list1"/>
    <dgm:cxn modelId="{4989F69B-D04A-47BC-B44A-506460DF03C8}" type="presParOf" srcId="{3F631417-0D23-4661-9D12-90905B1E441E}" destId="{BB6B8F38-7EC4-4D95-94DE-C35EBB0EA584}" srcOrd="8" destOrd="0" presId="urn:microsoft.com/office/officeart/2005/8/layout/list1"/>
    <dgm:cxn modelId="{6CFEC78C-2CA8-4628-9847-1C4EF8AE836A}" type="presParOf" srcId="{BB6B8F38-7EC4-4D95-94DE-C35EBB0EA584}" destId="{0F341FDF-AEC6-4489-9EF7-230BCA80700E}" srcOrd="0" destOrd="0" presId="urn:microsoft.com/office/officeart/2005/8/layout/list1"/>
    <dgm:cxn modelId="{C9158AD1-75BF-44AD-BC6C-78C0FD07DC22}" type="presParOf" srcId="{BB6B8F38-7EC4-4D95-94DE-C35EBB0EA584}" destId="{D355DC9E-E02E-4F85-BBE7-EBCE4EE995D7}" srcOrd="1" destOrd="0" presId="urn:microsoft.com/office/officeart/2005/8/layout/list1"/>
    <dgm:cxn modelId="{AE10B07C-1D9E-4A1F-B6F3-CBF89FF18DE5}" type="presParOf" srcId="{3F631417-0D23-4661-9D12-90905B1E441E}" destId="{3C316B95-A981-44FB-BA67-DED76E246672}" srcOrd="9" destOrd="0" presId="urn:microsoft.com/office/officeart/2005/8/layout/list1"/>
    <dgm:cxn modelId="{46ABA9CB-AA6D-4A77-8A9F-430A09420795}" type="presParOf" srcId="{3F631417-0D23-4661-9D12-90905B1E441E}" destId="{CAE54AC7-7CF4-4E3C-8CC5-8C935E80B695}" srcOrd="10" destOrd="0" presId="urn:microsoft.com/office/officeart/2005/8/layout/list1"/>
    <dgm:cxn modelId="{78D3E9BB-A702-4C63-AF35-7B807781B2E5}" type="presParOf" srcId="{3F631417-0D23-4661-9D12-90905B1E441E}" destId="{BA9EC621-D318-40E6-BAB2-82590AD473AD}" srcOrd="11" destOrd="0" presId="urn:microsoft.com/office/officeart/2005/8/layout/list1"/>
    <dgm:cxn modelId="{466E1EE3-316A-47A1-85EC-D5F3AE4E832B}" type="presParOf" srcId="{3F631417-0D23-4661-9D12-90905B1E441E}" destId="{5DF9C8C5-A007-4C94-B518-27F2A3ECEFF1}" srcOrd="12" destOrd="0" presId="urn:microsoft.com/office/officeart/2005/8/layout/list1"/>
    <dgm:cxn modelId="{3C955E5C-DC17-43F6-B1F7-443B4A3D9EF9}" type="presParOf" srcId="{5DF9C8C5-A007-4C94-B518-27F2A3ECEFF1}" destId="{105CB7A8-93F5-45E7-9D23-BF1AB890D998}" srcOrd="0" destOrd="0" presId="urn:microsoft.com/office/officeart/2005/8/layout/list1"/>
    <dgm:cxn modelId="{3EA45842-032B-48E0-B33E-98024BC6A05D}" type="presParOf" srcId="{5DF9C8C5-A007-4C94-B518-27F2A3ECEFF1}" destId="{41DB67D1-9F27-4DB9-9899-2827937606D2}" srcOrd="1" destOrd="0" presId="urn:microsoft.com/office/officeart/2005/8/layout/list1"/>
    <dgm:cxn modelId="{26224112-9D66-48C5-A1CF-AA9BBDCF3DB8}" type="presParOf" srcId="{3F631417-0D23-4661-9D12-90905B1E441E}" destId="{4E056DC9-3683-4DA1-A108-6F6211C817B0}" srcOrd="13" destOrd="0" presId="urn:microsoft.com/office/officeart/2005/8/layout/list1"/>
    <dgm:cxn modelId="{F1B4E891-E194-4C2D-97FE-8AECED96B2CB}" type="presParOf" srcId="{3F631417-0D23-4661-9D12-90905B1E441E}" destId="{84A021C0-BAF9-41A9-A491-17961D150768}" srcOrd="14" destOrd="0" presId="urn:microsoft.com/office/officeart/2005/8/layout/list1"/>
    <dgm:cxn modelId="{C9BF69C7-F66E-42A6-97E1-3EAAC03C8100}" type="presParOf" srcId="{3F631417-0D23-4661-9D12-90905B1E441E}" destId="{1EDDAAD3-0125-457E-B6E0-1E6862AB705C}" srcOrd="15" destOrd="0" presId="urn:microsoft.com/office/officeart/2005/8/layout/list1"/>
    <dgm:cxn modelId="{B767793B-5848-47BC-A261-253980A7271D}" type="presParOf" srcId="{3F631417-0D23-4661-9D12-90905B1E441E}" destId="{2E65139A-BD6A-41D9-B28E-67354EE6F644}" srcOrd="16" destOrd="0" presId="urn:microsoft.com/office/officeart/2005/8/layout/list1"/>
    <dgm:cxn modelId="{9C78C8AC-3205-41C0-A909-80A30643A806}" type="presParOf" srcId="{2E65139A-BD6A-41D9-B28E-67354EE6F644}" destId="{065F4B02-EB34-4B19-960F-4E5CEC60E23C}" srcOrd="0" destOrd="0" presId="urn:microsoft.com/office/officeart/2005/8/layout/list1"/>
    <dgm:cxn modelId="{29FBBC67-C107-465D-9E69-4256C83D3F48}" type="presParOf" srcId="{2E65139A-BD6A-41D9-B28E-67354EE6F644}" destId="{AFE70845-BF07-4967-AC8C-E06BEC8E871D}" srcOrd="1" destOrd="0" presId="urn:microsoft.com/office/officeart/2005/8/layout/list1"/>
    <dgm:cxn modelId="{CEC6933B-CD82-4273-8ADF-7DCBFC5E9BCA}" type="presParOf" srcId="{3F631417-0D23-4661-9D12-90905B1E441E}" destId="{E3506E58-9C88-4860-9734-20A19009A3B0}" srcOrd="17" destOrd="0" presId="urn:microsoft.com/office/officeart/2005/8/layout/list1"/>
    <dgm:cxn modelId="{A58C8BFA-AD5D-457D-B2FE-3B4DAAECE0AA}" type="presParOf" srcId="{3F631417-0D23-4661-9D12-90905B1E441E}" destId="{BCA337C1-8488-48E0-9B53-55253C8CD7E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Диапазон личного вклада педагога в развитие образования и степень его новизны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29479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0AF0388C-3FF2-4E9F-A2BA-B1E69C4A76C5}" type="presOf" srcId="{AFBA66E9-1A1B-4845-971D-2DD0FC92424E}" destId="{0990B9DF-F9CF-476A-8A60-985501D3204D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211EE7A1-316C-4A65-9C7F-FBEBC2C0A3F3}" type="presOf" srcId="{0A63927F-E924-4F8D-8016-9C2F58C21124}" destId="{954A525D-F630-4852-BF7F-618A00CEACB9}" srcOrd="0" destOrd="0" presId="urn:microsoft.com/office/officeart/2005/8/layout/list1"/>
    <dgm:cxn modelId="{AA284651-7E09-4FB8-B0C3-C3049EEE9347}" type="presOf" srcId="{0A63927F-E924-4F8D-8016-9C2F58C21124}" destId="{D0E65D3E-C147-461B-A410-E42E0AF535E1}" srcOrd="1" destOrd="0" presId="urn:microsoft.com/office/officeart/2005/8/layout/list1"/>
    <dgm:cxn modelId="{3EF2E65A-76DF-4C84-B38E-55D95671EA89}" type="presParOf" srcId="{0990B9DF-F9CF-476A-8A60-985501D3204D}" destId="{03C39953-4F6D-48FC-9FD4-D4C2D0E39B73}" srcOrd="0" destOrd="0" presId="urn:microsoft.com/office/officeart/2005/8/layout/list1"/>
    <dgm:cxn modelId="{560E812F-0D45-4C7B-BDAF-3A8252EAE3FE}" type="presParOf" srcId="{03C39953-4F6D-48FC-9FD4-D4C2D0E39B73}" destId="{954A525D-F630-4852-BF7F-618A00CEACB9}" srcOrd="0" destOrd="0" presId="urn:microsoft.com/office/officeart/2005/8/layout/list1"/>
    <dgm:cxn modelId="{FE83A2D7-B2BE-4554-BA7A-2C7B11EABAD2}" type="presParOf" srcId="{03C39953-4F6D-48FC-9FD4-D4C2D0E39B73}" destId="{D0E65D3E-C147-461B-A410-E42E0AF535E1}" srcOrd="1" destOrd="0" presId="urn:microsoft.com/office/officeart/2005/8/layout/list1"/>
    <dgm:cxn modelId="{66BF645B-C6DB-4E97-96C1-E67C7638239C}" type="presParOf" srcId="{0990B9DF-F9CF-476A-8A60-985501D3204D}" destId="{5ECA3623-218C-48A7-B2C1-96E64D0958E5}" srcOrd="1" destOrd="0" presId="urn:microsoft.com/office/officeart/2005/8/layout/list1"/>
    <dgm:cxn modelId="{57FEFB82-594D-4202-84FE-74F7F9289286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Результативность профессиональной педагогической деятельности и достигнутые эффекты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48133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A690B19A-92C0-4303-B6A7-1154EB3CC865}" type="presOf" srcId="{0A63927F-E924-4F8D-8016-9C2F58C21124}" destId="{D0E65D3E-C147-461B-A410-E42E0AF535E1}" srcOrd="1" destOrd="0" presId="urn:microsoft.com/office/officeart/2005/8/layout/list1"/>
    <dgm:cxn modelId="{9D50532A-0C19-4B39-B57B-0456F1D77637}" type="presOf" srcId="{0A63927F-E924-4F8D-8016-9C2F58C21124}" destId="{954A525D-F630-4852-BF7F-618A00CEACB9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AC1165BD-E9A6-483F-A3DB-1BD52934004D}" type="presOf" srcId="{AFBA66E9-1A1B-4845-971D-2DD0FC92424E}" destId="{0990B9DF-F9CF-476A-8A60-985501D3204D}" srcOrd="0" destOrd="0" presId="urn:microsoft.com/office/officeart/2005/8/layout/list1"/>
    <dgm:cxn modelId="{066E3338-7E0A-475F-9DBC-CBAB10D7598B}" type="presParOf" srcId="{0990B9DF-F9CF-476A-8A60-985501D3204D}" destId="{03C39953-4F6D-48FC-9FD4-D4C2D0E39B73}" srcOrd="0" destOrd="0" presId="urn:microsoft.com/office/officeart/2005/8/layout/list1"/>
    <dgm:cxn modelId="{3633A66A-ABF0-4778-B2C0-032BCBEB95C8}" type="presParOf" srcId="{03C39953-4F6D-48FC-9FD4-D4C2D0E39B73}" destId="{954A525D-F630-4852-BF7F-618A00CEACB9}" srcOrd="0" destOrd="0" presId="urn:microsoft.com/office/officeart/2005/8/layout/list1"/>
    <dgm:cxn modelId="{56C9B621-9F11-43FD-8417-26EA2C7B2579}" type="presParOf" srcId="{03C39953-4F6D-48FC-9FD4-D4C2D0E39B73}" destId="{D0E65D3E-C147-461B-A410-E42E0AF535E1}" srcOrd="1" destOrd="0" presId="urn:microsoft.com/office/officeart/2005/8/layout/list1"/>
    <dgm:cxn modelId="{CC38630E-3797-4983-8515-B8AF4097C42F}" type="presParOf" srcId="{0990B9DF-F9CF-476A-8A60-985501D3204D}" destId="{5ECA3623-218C-48A7-B2C1-96E64D0958E5}" srcOrd="1" destOrd="0" presId="urn:microsoft.com/office/officeart/2005/8/layout/list1"/>
    <dgm:cxn modelId="{32C03683-53A5-4FE6-8247-A4B86F87A5ED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rPr>
            <a:t>Транслируемость практических достижений профессиональной деятельности педагогического работника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9417" custScaleY="124167" custLinFactNeighborX="-49948" custLinFactNeighborY="7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62797386-F055-4FE5-A636-8CC397CB275D}" type="presOf" srcId="{0A63927F-E924-4F8D-8016-9C2F58C21124}" destId="{954A525D-F630-4852-BF7F-618A00CEACB9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6EC65A91-3355-4CE4-9FFA-3BE91C36AFED}" type="presOf" srcId="{AFBA66E9-1A1B-4845-971D-2DD0FC92424E}" destId="{0990B9DF-F9CF-476A-8A60-985501D3204D}" srcOrd="0" destOrd="0" presId="urn:microsoft.com/office/officeart/2005/8/layout/list1"/>
    <dgm:cxn modelId="{C1CF8EAE-55EC-49C5-BA28-1D345BEEB6C1}" type="presOf" srcId="{0A63927F-E924-4F8D-8016-9C2F58C21124}" destId="{D0E65D3E-C147-461B-A410-E42E0AF535E1}" srcOrd="1" destOrd="0" presId="urn:microsoft.com/office/officeart/2005/8/layout/list1"/>
    <dgm:cxn modelId="{0DB6334D-8F81-4C2B-9E25-C8F70A1EDD65}" type="presParOf" srcId="{0990B9DF-F9CF-476A-8A60-985501D3204D}" destId="{03C39953-4F6D-48FC-9FD4-D4C2D0E39B73}" srcOrd="0" destOrd="0" presId="urn:microsoft.com/office/officeart/2005/8/layout/list1"/>
    <dgm:cxn modelId="{76DF7258-FA4E-4E94-AE1B-D44C49D3C021}" type="presParOf" srcId="{03C39953-4F6D-48FC-9FD4-D4C2D0E39B73}" destId="{954A525D-F630-4852-BF7F-618A00CEACB9}" srcOrd="0" destOrd="0" presId="urn:microsoft.com/office/officeart/2005/8/layout/list1"/>
    <dgm:cxn modelId="{69887D26-0D3F-42A3-9098-C2873962AE79}" type="presParOf" srcId="{03C39953-4F6D-48FC-9FD4-D4C2D0E39B73}" destId="{D0E65D3E-C147-461B-A410-E42E0AF535E1}" srcOrd="1" destOrd="0" presId="urn:microsoft.com/office/officeart/2005/8/layout/list1"/>
    <dgm:cxn modelId="{5CF6B0A7-2F06-4C1E-9585-681E7ED079B4}" type="presParOf" srcId="{0990B9DF-F9CF-476A-8A60-985501D3204D}" destId="{5ECA3623-218C-48A7-B2C1-96E64D0958E5}" srcOrd="1" destOrd="0" presId="urn:microsoft.com/office/officeart/2005/8/layout/list1"/>
    <dgm:cxn modelId="{59E37148-A510-4700-B828-4B32B3E1B90B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Cambria" pitchFamily="18" charset="0"/>
            </a:rPr>
            <a:t>Литература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DC2C04EF-3427-4635-8F02-EC0633D1F1D3}" type="presOf" srcId="{0A63927F-E924-4F8D-8016-9C2F58C21124}" destId="{954A525D-F630-4852-BF7F-618A00CEACB9}" srcOrd="0" destOrd="0" presId="urn:microsoft.com/office/officeart/2005/8/layout/list1"/>
    <dgm:cxn modelId="{9F32F455-27C3-4082-9F46-2115D359D61B}" type="presOf" srcId="{AFBA66E9-1A1B-4845-971D-2DD0FC92424E}" destId="{0990B9DF-F9CF-476A-8A60-985501D3204D}" srcOrd="0" destOrd="0" presId="urn:microsoft.com/office/officeart/2005/8/layout/list1"/>
    <dgm:cxn modelId="{877F923E-AEFF-41E1-A96C-DAB22C1A5728}" type="presOf" srcId="{0A63927F-E924-4F8D-8016-9C2F58C21124}" destId="{D0E65D3E-C147-461B-A410-E42E0AF535E1}" srcOrd="1" destOrd="0" presId="urn:microsoft.com/office/officeart/2005/8/layout/list1"/>
    <dgm:cxn modelId="{B374A3CD-AC8C-4907-B8FB-11120AFC5202}" type="presParOf" srcId="{0990B9DF-F9CF-476A-8A60-985501D3204D}" destId="{03C39953-4F6D-48FC-9FD4-D4C2D0E39B73}" srcOrd="0" destOrd="0" presId="urn:microsoft.com/office/officeart/2005/8/layout/list1"/>
    <dgm:cxn modelId="{C56DFE03-BD48-4511-864D-47A3FBC64B54}" type="presParOf" srcId="{03C39953-4F6D-48FC-9FD4-D4C2D0E39B73}" destId="{954A525D-F630-4852-BF7F-618A00CEACB9}" srcOrd="0" destOrd="0" presId="urn:microsoft.com/office/officeart/2005/8/layout/list1"/>
    <dgm:cxn modelId="{50FBC051-E885-4E5C-B87A-9D010B1FAF9D}" type="presParOf" srcId="{03C39953-4F6D-48FC-9FD4-D4C2D0E39B73}" destId="{D0E65D3E-C147-461B-A410-E42E0AF535E1}" srcOrd="1" destOrd="0" presId="urn:microsoft.com/office/officeart/2005/8/layout/list1"/>
    <dgm:cxn modelId="{5BD8F3B0-A745-4658-8E34-33BC9925760B}" type="presParOf" srcId="{0990B9DF-F9CF-476A-8A60-985501D3204D}" destId="{5ECA3623-218C-48A7-B2C1-96E64D0958E5}" srcOrd="1" destOrd="0" presId="urn:microsoft.com/office/officeart/2005/8/layout/list1"/>
    <dgm:cxn modelId="{168DBA95-E712-416F-8DF3-FC4C6F64C819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smtClean="0">
              <a:latin typeface="Cambria" pitchFamily="18" charset="0"/>
            </a:rPr>
            <a:t>Тема презентации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41653DB5-5578-412B-88B3-33A1368820A3}" type="presOf" srcId="{0A63927F-E924-4F8D-8016-9C2F58C21124}" destId="{954A525D-F630-4852-BF7F-618A00CEACB9}" srcOrd="0" destOrd="0" presId="urn:microsoft.com/office/officeart/2005/8/layout/list1"/>
    <dgm:cxn modelId="{3F93E6ED-8730-4213-8418-C1EACAB390EE}" type="presOf" srcId="{AFBA66E9-1A1B-4845-971D-2DD0FC92424E}" destId="{0990B9DF-F9CF-476A-8A60-985501D3204D}" srcOrd="0" destOrd="0" presId="urn:microsoft.com/office/officeart/2005/8/layout/list1"/>
    <dgm:cxn modelId="{6D2D5AC4-42CF-44F7-BCA4-08168C01E318}" type="presOf" srcId="{0A63927F-E924-4F8D-8016-9C2F58C21124}" destId="{D0E65D3E-C147-461B-A410-E42E0AF535E1}" srcOrd="1" destOrd="0" presId="urn:microsoft.com/office/officeart/2005/8/layout/list1"/>
    <dgm:cxn modelId="{2AAA086C-15CB-4DE8-B114-40A2EE9F9DA6}" type="presParOf" srcId="{0990B9DF-F9CF-476A-8A60-985501D3204D}" destId="{03C39953-4F6D-48FC-9FD4-D4C2D0E39B73}" srcOrd="0" destOrd="0" presId="urn:microsoft.com/office/officeart/2005/8/layout/list1"/>
    <dgm:cxn modelId="{B44534BB-8F82-452E-9BFC-6FB3159B71CF}" type="presParOf" srcId="{03C39953-4F6D-48FC-9FD4-D4C2D0E39B73}" destId="{954A525D-F630-4852-BF7F-618A00CEACB9}" srcOrd="0" destOrd="0" presId="urn:microsoft.com/office/officeart/2005/8/layout/list1"/>
    <dgm:cxn modelId="{43CC2E31-E998-4746-8BE4-399277AB1F4A}" type="presParOf" srcId="{03C39953-4F6D-48FC-9FD4-D4C2D0E39B73}" destId="{D0E65D3E-C147-461B-A410-E42E0AF535E1}" srcOrd="1" destOrd="0" presId="urn:microsoft.com/office/officeart/2005/8/layout/list1"/>
    <dgm:cxn modelId="{7B019DCC-3D29-4037-9874-07D05ACF1496}" type="presParOf" srcId="{0990B9DF-F9CF-476A-8A60-985501D3204D}" destId="{5ECA3623-218C-48A7-B2C1-96E64D0958E5}" srcOrd="1" destOrd="0" presId="urn:microsoft.com/office/officeart/2005/8/layout/list1"/>
    <dgm:cxn modelId="{19160B29-D514-4362-B39D-C92E31F25BB8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latin typeface="Cambria" pitchFamily="18" charset="0"/>
            </a:rPr>
            <a:t>Условия формирования личного вклада педагога в развитие образования </a:t>
          </a:r>
          <a:endParaRPr lang="ru-RU" sz="2800" b="1" dirty="0">
            <a:latin typeface="Cambria" pitchFamily="18" charset="0"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0067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A7F32D49-71D7-45DE-B9D4-72BAFA8CC778}" type="presOf" srcId="{0A63927F-E924-4F8D-8016-9C2F58C21124}" destId="{D0E65D3E-C147-461B-A410-E42E0AF535E1}" srcOrd="1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7B5653DB-E83A-4C23-B4FB-0756430DDF25}" type="presOf" srcId="{0A63927F-E924-4F8D-8016-9C2F58C21124}" destId="{954A525D-F630-4852-BF7F-618A00CEACB9}" srcOrd="0" destOrd="0" presId="urn:microsoft.com/office/officeart/2005/8/layout/list1"/>
    <dgm:cxn modelId="{FC217C6F-97F4-4A33-A869-24867799E470}" type="presOf" srcId="{AFBA66E9-1A1B-4845-971D-2DD0FC92424E}" destId="{0990B9DF-F9CF-476A-8A60-985501D3204D}" srcOrd="0" destOrd="0" presId="urn:microsoft.com/office/officeart/2005/8/layout/list1"/>
    <dgm:cxn modelId="{12A6DE6F-861C-460F-9ADB-2E59896C0BDB}" type="presParOf" srcId="{0990B9DF-F9CF-476A-8A60-985501D3204D}" destId="{03C39953-4F6D-48FC-9FD4-D4C2D0E39B73}" srcOrd="0" destOrd="0" presId="urn:microsoft.com/office/officeart/2005/8/layout/list1"/>
    <dgm:cxn modelId="{787C2641-B0C7-4598-BCFF-C84C95CC9A0D}" type="presParOf" srcId="{03C39953-4F6D-48FC-9FD4-D4C2D0E39B73}" destId="{954A525D-F630-4852-BF7F-618A00CEACB9}" srcOrd="0" destOrd="0" presId="urn:microsoft.com/office/officeart/2005/8/layout/list1"/>
    <dgm:cxn modelId="{403BED23-0416-4B78-867E-4E397840B30A}" type="presParOf" srcId="{03C39953-4F6D-48FC-9FD4-D4C2D0E39B73}" destId="{D0E65D3E-C147-461B-A410-E42E0AF535E1}" srcOrd="1" destOrd="0" presId="urn:microsoft.com/office/officeart/2005/8/layout/list1"/>
    <dgm:cxn modelId="{5A71E247-9BAE-4CEE-B869-4774F175FFB5}" type="presParOf" srcId="{0990B9DF-F9CF-476A-8A60-985501D3204D}" destId="{5ECA3623-218C-48A7-B2C1-96E64D0958E5}" srcOrd="1" destOrd="0" presId="urn:microsoft.com/office/officeart/2005/8/layout/list1"/>
    <dgm:cxn modelId="{70BBE506-33B4-4FFA-9C5C-B6EFD862B6A5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5582D4-E4C8-49AA-B144-348EFAB43740}" type="doc">
      <dgm:prSet loTypeId="urn:microsoft.com/office/officeart/2005/8/layout/process5" loCatId="process" qsTypeId="urn:microsoft.com/office/officeart/2005/8/quickstyle/simple1" qsCatId="simple" csTypeId="urn:microsoft.com/office/officeart/2005/8/colors/accent5_1" csCatId="accent5" phldr="1"/>
      <dgm:spPr/>
    </dgm:pt>
    <dgm:pt modelId="{C4A8742B-3F10-4390-AD7D-01F492827CE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Театрализованная деятельность</a:t>
          </a:r>
          <a:endParaRPr lang="ru-RU" sz="1800" dirty="0">
            <a:solidFill>
              <a:srgbClr val="002060"/>
            </a:solidFill>
          </a:endParaRPr>
        </a:p>
      </dgm:t>
    </dgm:pt>
    <dgm:pt modelId="{3BA242E9-C5F5-4289-8CAB-9FA7438F3F85}" type="parTrans" cxnId="{BC75C61C-F208-4E91-81BB-EFFD54D975A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B2A4DEA-3ECF-4F96-9442-CDD37851469F}" type="sibTrans" cxnId="{BC75C61C-F208-4E91-81BB-EFFD54D975A8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BB7DD49-1F9E-4302-A14B-285D67E8D32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возможность раскрытия творческого потенциала ребёнка</a:t>
          </a:r>
          <a:endParaRPr lang="ru-RU" sz="1800" dirty="0">
            <a:solidFill>
              <a:srgbClr val="002060"/>
            </a:solidFill>
          </a:endParaRPr>
        </a:p>
      </dgm:t>
    </dgm:pt>
    <dgm:pt modelId="{33B4AEA2-5CAD-486C-97C0-384C4E942DEA}" type="parTrans" cxnId="{EF7CD8C3-8346-4561-853A-A957029DD75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889985A-04E3-41B7-B82C-87F520ADFB8B}" type="sibTrans" cxnId="{EF7CD8C3-8346-4561-853A-A957029DD75F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CB78778-6D5F-491A-BE55-D8DFB1F236F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воспитания творческой направленности личности</a:t>
          </a:r>
          <a:endParaRPr lang="ru-RU" sz="1800" dirty="0">
            <a:solidFill>
              <a:srgbClr val="002060"/>
            </a:solidFill>
          </a:endParaRPr>
        </a:p>
      </dgm:t>
    </dgm:pt>
    <dgm:pt modelId="{D0E1FE11-9170-4903-9F4E-D6CEF7FBCE76}" type="parTrans" cxnId="{1F8BB7BB-A4EA-4BBE-AF2C-42A41CE5926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82CF783-35C4-49E0-9371-8B67318AA60D}" type="sibTrans" cxnId="{1F8BB7BB-A4EA-4BBE-AF2C-42A41CE59261}">
      <dgm:prSet custT="1"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0D30C63-491C-4ACE-A459-F6ED6FC1B06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сочетание с музыкой становится интересней и эффективнее.</a:t>
          </a:r>
          <a:endParaRPr lang="ru-RU" sz="1800" dirty="0">
            <a:solidFill>
              <a:srgbClr val="002060"/>
            </a:solidFill>
          </a:endParaRPr>
        </a:p>
      </dgm:t>
    </dgm:pt>
    <dgm:pt modelId="{B611F2C2-1FA4-4A54-8765-C4CC4E2CCA51}" type="parTrans" cxnId="{1CD8D006-0F94-4D27-A0DE-F2F3760857C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481BE58-399B-45DC-9503-B7D215D4C223}" type="sibTrans" cxnId="{1CD8D006-0F94-4D27-A0DE-F2F3760857C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509CCB8-7726-4DB5-8B98-E208774BD632}" type="pres">
      <dgm:prSet presAssocID="{DD5582D4-E4C8-49AA-B144-348EFAB43740}" presName="diagram" presStyleCnt="0">
        <dgm:presLayoutVars>
          <dgm:dir/>
          <dgm:resizeHandles val="exact"/>
        </dgm:presLayoutVars>
      </dgm:prSet>
      <dgm:spPr/>
    </dgm:pt>
    <dgm:pt modelId="{9BA696ED-3EC7-4209-A25C-65FBBE748486}" type="pres">
      <dgm:prSet presAssocID="{C4A8742B-3F10-4390-AD7D-01F492827CEC}" presName="node" presStyleLbl="node1" presStyleIdx="0" presStyleCnt="4" custScaleY="15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BEFBB-521C-4F15-9473-4D03930EABC6}" type="pres">
      <dgm:prSet presAssocID="{CB2A4DEA-3ECF-4F96-9442-CDD37851469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09D4232-7C7B-46D6-9844-7B62F4C00FAA}" type="pres">
      <dgm:prSet presAssocID="{CB2A4DEA-3ECF-4F96-9442-CDD37851469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22C100A-65A7-476C-92BA-B14C9FB4AF3C}" type="pres">
      <dgm:prSet presAssocID="{4BB7DD49-1F9E-4302-A14B-285D67E8D320}" presName="node" presStyleLbl="node1" presStyleIdx="1" presStyleCnt="4" custScaleY="15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053BF-E2BC-4A4C-B880-B2B0D061AB49}" type="pres">
      <dgm:prSet presAssocID="{3889985A-04E3-41B7-B82C-87F520ADFB8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D39ACB5-1598-4479-8C9F-0EE94981BF6D}" type="pres">
      <dgm:prSet presAssocID="{3889985A-04E3-41B7-B82C-87F520ADFB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23979B5-2EE5-4E75-97BD-851949F9CC2A}" type="pres">
      <dgm:prSet presAssocID="{CCB78778-6D5F-491A-BE55-D8DFB1F236F2}" presName="node" presStyleLbl="node1" presStyleIdx="2" presStyleCnt="4" custScaleX="109868" custScaleY="15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729C8-CEDA-4065-A07B-B351D3B0A20E}" type="pres">
      <dgm:prSet presAssocID="{382CF783-35C4-49E0-9371-8B67318AA60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FA0DF76-B5D0-49B1-B385-764D9BF7BD1F}" type="pres">
      <dgm:prSet presAssocID="{382CF783-35C4-49E0-9371-8B67318AA60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DA708AD-CF07-49B6-AA57-097C347DECFB}" type="pres">
      <dgm:prSet presAssocID="{00D30C63-491C-4ACE-A459-F6ED6FC1B068}" presName="node" presStyleLbl="node1" presStyleIdx="3" presStyleCnt="4" custScaleX="116665" custScaleY="15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DF18A-4854-44D2-A4AB-31DD2F5DC251}" type="presOf" srcId="{4BB7DD49-1F9E-4302-A14B-285D67E8D320}" destId="{222C100A-65A7-476C-92BA-B14C9FB4AF3C}" srcOrd="0" destOrd="0" presId="urn:microsoft.com/office/officeart/2005/8/layout/process5"/>
    <dgm:cxn modelId="{75908153-1CB3-4090-9E4A-64DFDCC2DE3B}" type="presOf" srcId="{382CF783-35C4-49E0-9371-8B67318AA60D}" destId="{6FA0DF76-B5D0-49B1-B385-764D9BF7BD1F}" srcOrd="1" destOrd="0" presId="urn:microsoft.com/office/officeart/2005/8/layout/process5"/>
    <dgm:cxn modelId="{BB4C743F-EF3F-4AAB-A7DE-869EEA53184C}" type="presOf" srcId="{00D30C63-491C-4ACE-A459-F6ED6FC1B068}" destId="{1DA708AD-CF07-49B6-AA57-097C347DECFB}" srcOrd="0" destOrd="0" presId="urn:microsoft.com/office/officeart/2005/8/layout/process5"/>
    <dgm:cxn modelId="{3ACF7472-03B3-455B-8F23-40E2BE12E0AD}" type="presOf" srcId="{3889985A-04E3-41B7-B82C-87F520ADFB8B}" destId="{F1B053BF-E2BC-4A4C-B880-B2B0D061AB49}" srcOrd="0" destOrd="0" presId="urn:microsoft.com/office/officeart/2005/8/layout/process5"/>
    <dgm:cxn modelId="{97C6A686-E23F-4130-B9E0-57FCFE52F2AA}" type="presOf" srcId="{382CF783-35C4-49E0-9371-8B67318AA60D}" destId="{538729C8-CEDA-4065-A07B-B351D3B0A20E}" srcOrd="0" destOrd="0" presId="urn:microsoft.com/office/officeart/2005/8/layout/process5"/>
    <dgm:cxn modelId="{C14BCA46-D436-4208-BA88-EDD467D15ECB}" type="presOf" srcId="{CB2A4DEA-3ECF-4F96-9442-CDD37851469F}" destId="{104BEFBB-521C-4F15-9473-4D03930EABC6}" srcOrd="0" destOrd="0" presId="urn:microsoft.com/office/officeart/2005/8/layout/process5"/>
    <dgm:cxn modelId="{9A384DF3-A51F-475D-A4BD-09C4259E27D1}" type="presOf" srcId="{CB2A4DEA-3ECF-4F96-9442-CDD37851469F}" destId="{009D4232-7C7B-46D6-9844-7B62F4C00FAA}" srcOrd="1" destOrd="0" presId="urn:microsoft.com/office/officeart/2005/8/layout/process5"/>
    <dgm:cxn modelId="{5F2A8576-EFBA-4B79-88A5-EA06ACEE0F15}" type="presOf" srcId="{3889985A-04E3-41B7-B82C-87F520ADFB8B}" destId="{4D39ACB5-1598-4479-8C9F-0EE94981BF6D}" srcOrd="1" destOrd="0" presId="urn:microsoft.com/office/officeart/2005/8/layout/process5"/>
    <dgm:cxn modelId="{BC75C61C-F208-4E91-81BB-EFFD54D975A8}" srcId="{DD5582D4-E4C8-49AA-B144-348EFAB43740}" destId="{C4A8742B-3F10-4390-AD7D-01F492827CEC}" srcOrd="0" destOrd="0" parTransId="{3BA242E9-C5F5-4289-8CAB-9FA7438F3F85}" sibTransId="{CB2A4DEA-3ECF-4F96-9442-CDD37851469F}"/>
    <dgm:cxn modelId="{0D7BCCC6-3A9B-4A43-B562-2AEFA2CC3F91}" type="presOf" srcId="{DD5582D4-E4C8-49AA-B144-348EFAB43740}" destId="{4509CCB8-7726-4DB5-8B98-E208774BD632}" srcOrd="0" destOrd="0" presId="urn:microsoft.com/office/officeart/2005/8/layout/process5"/>
    <dgm:cxn modelId="{FC3B027E-DFFC-4011-9C35-CD4E97D4ADCD}" type="presOf" srcId="{C4A8742B-3F10-4390-AD7D-01F492827CEC}" destId="{9BA696ED-3EC7-4209-A25C-65FBBE748486}" srcOrd="0" destOrd="0" presId="urn:microsoft.com/office/officeart/2005/8/layout/process5"/>
    <dgm:cxn modelId="{8A8B8AD6-2E2E-4554-9727-F564BE1369B4}" type="presOf" srcId="{CCB78778-6D5F-491A-BE55-D8DFB1F236F2}" destId="{723979B5-2EE5-4E75-97BD-851949F9CC2A}" srcOrd="0" destOrd="0" presId="urn:microsoft.com/office/officeart/2005/8/layout/process5"/>
    <dgm:cxn modelId="{EF7CD8C3-8346-4561-853A-A957029DD75F}" srcId="{DD5582D4-E4C8-49AA-B144-348EFAB43740}" destId="{4BB7DD49-1F9E-4302-A14B-285D67E8D320}" srcOrd="1" destOrd="0" parTransId="{33B4AEA2-5CAD-486C-97C0-384C4E942DEA}" sibTransId="{3889985A-04E3-41B7-B82C-87F520ADFB8B}"/>
    <dgm:cxn modelId="{1F8BB7BB-A4EA-4BBE-AF2C-42A41CE59261}" srcId="{DD5582D4-E4C8-49AA-B144-348EFAB43740}" destId="{CCB78778-6D5F-491A-BE55-D8DFB1F236F2}" srcOrd="2" destOrd="0" parTransId="{D0E1FE11-9170-4903-9F4E-D6CEF7FBCE76}" sibTransId="{382CF783-35C4-49E0-9371-8B67318AA60D}"/>
    <dgm:cxn modelId="{1CD8D006-0F94-4D27-A0DE-F2F3760857C2}" srcId="{DD5582D4-E4C8-49AA-B144-348EFAB43740}" destId="{00D30C63-491C-4ACE-A459-F6ED6FC1B068}" srcOrd="3" destOrd="0" parTransId="{B611F2C2-1FA4-4A54-8765-C4CC4E2CCA51}" sibTransId="{4481BE58-399B-45DC-9503-B7D215D4C223}"/>
    <dgm:cxn modelId="{A321C149-4502-4B00-9890-E552A89E8A7C}" type="presParOf" srcId="{4509CCB8-7726-4DB5-8B98-E208774BD632}" destId="{9BA696ED-3EC7-4209-A25C-65FBBE748486}" srcOrd="0" destOrd="0" presId="urn:microsoft.com/office/officeart/2005/8/layout/process5"/>
    <dgm:cxn modelId="{CEC6C617-FD2C-4D5E-B0E6-8D3D7E6041CC}" type="presParOf" srcId="{4509CCB8-7726-4DB5-8B98-E208774BD632}" destId="{104BEFBB-521C-4F15-9473-4D03930EABC6}" srcOrd="1" destOrd="0" presId="urn:microsoft.com/office/officeart/2005/8/layout/process5"/>
    <dgm:cxn modelId="{13019678-F18B-485C-8765-95142558AA39}" type="presParOf" srcId="{104BEFBB-521C-4F15-9473-4D03930EABC6}" destId="{009D4232-7C7B-46D6-9844-7B62F4C00FAA}" srcOrd="0" destOrd="0" presId="urn:microsoft.com/office/officeart/2005/8/layout/process5"/>
    <dgm:cxn modelId="{7F03A429-5603-41AE-93C5-2CC45F5430FA}" type="presParOf" srcId="{4509CCB8-7726-4DB5-8B98-E208774BD632}" destId="{222C100A-65A7-476C-92BA-B14C9FB4AF3C}" srcOrd="2" destOrd="0" presId="urn:microsoft.com/office/officeart/2005/8/layout/process5"/>
    <dgm:cxn modelId="{DD771479-E1C4-4E1E-A8FE-1A7841E9C642}" type="presParOf" srcId="{4509CCB8-7726-4DB5-8B98-E208774BD632}" destId="{F1B053BF-E2BC-4A4C-B880-B2B0D061AB49}" srcOrd="3" destOrd="0" presId="urn:microsoft.com/office/officeart/2005/8/layout/process5"/>
    <dgm:cxn modelId="{8EEADDEC-B552-4FAB-8AF3-FE7FEBCA111C}" type="presParOf" srcId="{F1B053BF-E2BC-4A4C-B880-B2B0D061AB49}" destId="{4D39ACB5-1598-4479-8C9F-0EE94981BF6D}" srcOrd="0" destOrd="0" presId="urn:microsoft.com/office/officeart/2005/8/layout/process5"/>
    <dgm:cxn modelId="{9E2EFD62-4B3C-4F3B-802D-0F437898F037}" type="presParOf" srcId="{4509CCB8-7726-4DB5-8B98-E208774BD632}" destId="{723979B5-2EE5-4E75-97BD-851949F9CC2A}" srcOrd="4" destOrd="0" presId="urn:microsoft.com/office/officeart/2005/8/layout/process5"/>
    <dgm:cxn modelId="{F5994A80-D1CE-4274-A596-58149575C424}" type="presParOf" srcId="{4509CCB8-7726-4DB5-8B98-E208774BD632}" destId="{538729C8-CEDA-4065-A07B-B351D3B0A20E}" srcOrd="5" destOrd="0" presId="urn:microsoft.com/office/officeart/2005/8/layout/process5"/>
    <dgm:cxn modelId="{6517B25A-EFE3-4E28-900B-EA9FC63E1C7A}" type="presParOf" srcId="{538729C8-CEDA-4065-A07B-B351D3B0A20E}" destId="{6FA0DF76-B5D0-49B1-B385-764D9BF7BD1F}" srcOrd="0" destOrd="0" presId="urn:microsoft.com/office/officeart/2005/8/layout/process5"/>
    <dgm:cxn modelId="{8C60E7FF-15EC-4735-B27F-41C31D34F694}" type="presParOf" srcId="{4509CCB8-7726-4DB5-8B98-E208774BD632}" destId="{1DA708AD-CF07-49B6-AA57-097C347DECF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2A41C-5119-4A27-A1DE-8B664AF3AB24}" type="doc">
      <dgm:prSet loTypeId="urn:microsoft.com/office/officeart/2005/8/layout/arrow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BE07087-DAD6-46D6-A2FD-BC86D7EDE56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-Между возможностями музыкально – театрализованной деятельности в  повышении  качества музыкального образования дошкольников. </a:t>
          </a:r>
          <a:endParaRPr lang="ru-RU" sz="1800" b="0" dirty="0">
            <a:solidFill>
              <a:srgbClr val="002060"/>
            </a:solidFill>
          </a:endParaRPr>
        </a:p>
      </dgm:t>
    </dgm:pt>
    <dgm:pt modelId="{3CE5B165-9CF1-4B32-BB10-B004603EF544}" type="parTrans" cxnId="{5722F2B0-2C58-4429-8D27-D013CC67860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168DAE0-07F5-484E-899E-DABC17B0FA3E}" type="sibTrans" cxnId="{5722F2B0-2C58-4429-8D27-D013CC67860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8AA0EC2-3530-40F9-AE90-86B831311518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</a:rPr>
            <a:t>-Между процессом творческого развития детей и системой традиционного образования;</a:t>
          </a:r>
        </a:p>
        <a:p>
          <a:pPr algn="l"/>
          <a:r>
            <a:rPr lang="ru-RU" sz="1800" dirty="0" smtClean="0">
              <a:solidFill>
                <a:srgbClr val="002060"/>
              </a:solidFill>
            </a:rPr>
            <a:t>-Потребностью общества в повышении уровня музыкального образования , и недостаточным опытом приобщения детей к театрализованной деятельности.</a:t>
          </a:r>
          <a:endParaRPr lang="ru-RU" sz="1800" dirty="0">
            <a:solidFill>
              <a:srgbClr val="002060"/>
            </a:solidFill>
          </a:endParaRPr>
        </a:p>
      </dgm:t>
    </dgm:pt>
    <dgm:pt modelId="{8E1BF0DE-4C1A-4D61-9E08-502B2A1BC9B7}" type="parTrans" cxnId="{BB799226-8A13-4758-B2B0-4B6DA7E7024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042DCA8-16D6-48EA-B8AA-1909184FAD9E}" type="sibTrans" cxnId="{BB799226-8A13-4758-B2B0-4B6DA7E7024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A4772B6-14F0-41F4-978E-AABB37A5872E}">
      <dgm:prSet/>
      <dgm:spPr/>
    </dgm:pt>
    <dgm:pt modelId="{9087C639-FA06-4128-BD11-501E38DB677A}" type="parTrans" cxnId="{9ED573BB-C79F-4458-A018-5BF76D69647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B5AE3BC-7757-4A14-B0B2-0F0F04E21FD5}" type="sibTrans" cxnId="{9ED573BB-C79F-4458-A018-5BF76D69647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50BD66-9E13-46F2-9813-1BD45AC8A3CC}" type="pres">
      <dgm:prSet presAssocID="{28F2A41C-5119-4A27-A1DE-8B664AF3AB2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B372-2868-48C7-B7C9-387D96E40A44}" type="pres">
      <dgm:prSet presAssocID="{EBE07087-DAD6-46D6-A2FD-BC86D7EDE566}" presName="upArrow" presStyleLbl="node1" presStyleIdx="0" presStyleCnt="2" custScaleX="65074" custScaleY="80760" custLinFactNeighborX="-8152" custLinFactNeighborY="-450"/>
      <dgm:spPr>
        <a:solidFill>
          <a:srgbClr val="66FFFF"/>
        </a:solidFill>
      </dgm:spPr>
      <dgm:t>
        <a:bodyPr/>
        <a:lstStyle/>
        <a:p>
          <a:endParaRPr lang="ru-RU"/>
        </a:p>
      </dgm:t>
    </dgm:pt>
    <dgm:pt modelId="{622A3399-4C2D-477B-B437-1C1A1300EA28}" type="pres">
      <dgm:prSet presAssocID="{EBE07087-DAD6-46D6-A2FD-BC86D7EDE566}" presName="upArrowText" presStyleLbl="revTx" presStyleIdx="0" presStyleCnt="2" custScaleX="135646" custLinFactNeighborX="6964" custLinFactNeighborY="3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03E3E-D63A-4AF6-A65A-7D91460D7318}" type="pres">
      <dgm:prSet presAssocID="{08AA0EC2-3530-40F9-AE90-86B831311518}" presName="downArrow" presStyleLbl="node1" presStyleIdx="1" presStyleCnt="2" custScaleX="70734" custScaleY="76845" custLinFactNeighborX="-36858" custLinFactNeighborY="39"/>
      <dgm:spPr>
        <a:solidFill>
          <a:srgbClr val="FF99FF"/>
        </a:solidFill>
      </dgm:spPr>
      <dgm:t>
        <a:bodyPr/>
        <a:lstStyle/>
        <a:p>
          <a:endParaRPr lang="ru-RU"/>
        </a:p>
      </dgm:t>
    </dgm:pt>
    <dgm:pt modelId="{2C2C4DCD-59D7-45C1-ADB0-5AFCFC5B44D0}" type="pres">
      <dgm:prSet presAssocID="{08AA0EC2-3530-40F9-AE90-86B831311518}" presName="downArrowText" presStyleLbl="revTx" presStyleIdx="1" presStyleCnt="2" custScaleX="134041" custLinFactNeighborX="-8929" custLinFactNeighborY="-7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1D83B-0AA3-445B-BC81-09FF480FCFD8}" type="presOf" srcId="{08AA0EC2-3530-40F9-AE90-86B831311518}" destId="{2C2C4DCD-59D7-45C1-ADB0-5AFCFC5B44D0}" srcOrd="0" destOrd="0" presId="urn:microsoft.com/office/officeart/2005/8/layout/arrow4"/>
    <dgm:cxn modelId="{BB799226-8A13-4758-B2B0-4B6DA7E70248}" srcId="{28F2A41C-5119-4A27-A1DE-8B664AF3AB24}" destId="{08AA0EC2-3530-40F9-AE90-86B831311518}" srcOrd="1" destOrd="0" parTransId="{8E1BF0DE-4C1A-4D61-9E08-502B2A1BC9B7}" sibTransId="{8042DCA8-16D6-48EA-B8AA-1909184FAD9E}"/>
    <dgm:cxn modelId="{3F402B65-4E3A-4E2C-ADAA-6C3EA971D0C1}" type="presOf" srcId="{EBE07087-DAD6-46D6-A2FD-BC86D7EDE566}" destId="{622A3399-4C2D-477B-B437-1C1A1300EA28}" srcOrd="0" destOrd="0" presId="urn:microsoft.com/office/officeart/2005/8/layout/arrow4"/>
    <dgm:cxn modelId="{D9CAFF8C-EB62-48EF-B175-AFD3D746A2A4}" type="presOf" srcId="{28F2A41C-5119-4A27-A1DE-8B664AF3AB24}" destId="{E750BD66-9E13-46F2-9813-1BD45AC8A3CC}" srcOrd="0" destOrd="0" presId="urn:microsoft.com/office/officeart/2005/8/layout/arrow4"/>
    <dgm:cxn modelId="{5722F2B0-2C58-4429-8D27-D013CC678601}" srcId="{28F2A41C-5119-4A27-A1DE-8B664AF3AB24}" destId="{EBE07087-DAD6-46D6-A2FD-BC86D7EDE566}" srcOrd="0" destOrd="0" parTransId="{3CE5B165-9CF1-4B32-BB10-B004603EF544}" sibTransId="{E168DAE0-07F5-484E-899E-DABC17B0FA3E}"/>
    <dgm:cxn modelId="{9ED573BB-C79F-4458-A018-5BF76D696473}" srcId="{28F2A41C-5119-4A27-A1DE-8B664AF3AB24}" destId="{8A4772B6-14F0-41F4-978E-AABB37A5872E}" srcOrd="2" destOrd="0" parTransId="{9087C639-FA06-4128-BD11-501E38DB677A}" sibTransId="{DB5AE3BC-7757-4A14-B0B2-0F0F04E21FD5}"/>
    <dgm:cxn modelId="{F38533A1-63BD-4F40-A78C-313888F20E35}" type="presParOf" srcId="{E750BD66-9E13-46F2-9813-1BD45AC8A3CC}" destId="{4FDFB372-2868-48C7-B7C9-387D96E40A44}" srcOrd="0" destOrd="0" presId="urn:microsoft.com/office/officeart/2005/8/layout/arrow4"/>
    <dgm:cxn modelId="{6E5CE1F4-4A05-4576-98DD-653B9C7ACBBE}" type="presParOf" srcId="{E750BD66-9E13-46F2-9813-1BD45AC8A3CC}" destId="{622A3399-4C2D-477B-B437-1C1A1300EA28}" srcOrd="1" destOrd="0" presId="urn:microsoft.com/office/officeart/2005/8/layout/arrow4"/>
    <dgm:cxn modelId="{B1F820F7-BFF6-4002-B8B1-50FEB6127D56}" type="presParOf" srcId="{E750BD66-9E13-46F2-9813-1BD45AC8A3CC}" destId="{7EE03E3E-D63A-4AF6-A65A-7D91460D7318}" srcOrd="2" destOrd="0" presId="urn:microsoft.com/office/officeart/2005/8/layout/arrow4"/>
    <dgm:cxn modelId="{6C73CD2D-C7DC-4890-94EB-3FAAE639BE28}" type="presParOf" srcId="{E750BD66-9E13-46F2-9813-1BD45AC8A3CC}" destId="{2C2C4DCD-59D7-45C1-ADB0-5AFCFC5B44D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ambria" pitchFamily="18" charset="0"/>
            </a:rPr>
            <a:t>Актуальность личного вклада педагога в развитие образования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  <a:latin typeface="Cambria" pitchFamily="18" charset="0"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2558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D079241C-EFED-4C63-B3B0-D6AD0067A2BB}" type="presOf" srcId="{0A63927F-E924-4F8D-8016-9C2F58C21124}" destId="{D0E65D3E-C147-461B-A410-E42E0AF535E1}" srcOrd="1" destOrd="0" presId="urn:microsoft.com/office/officeart/2005/8/layout/list1"/>
    <dgm:cxn modelId="{4954E9AD-BF3D-4AA7-9C8A-C132586524AE}" type="presOf" srcId="{0A63927F-E924-4F8D-8016-9C2F58C21124}" destId="{954A525D-F630-4852-BF7F-618A00CEACB9}" srcOrd="0" destOrd="0" presId="urn:microsoft.com/office/officeart/2005/8/layout/list1"/>
    <dgm:cxn modelId="{F54941E9-8097-4164-9740-178BA584624B}" type="presOf" srcId="{AFBA66E9-1A1B-4845-971D-2DD0FC92424E}" destId="{0990B9DF-F9CF-476A-8A60-985501D3204D}" srcOrd="0" destOrd="0" presId="urn:microsoft.com/office/officeart/2005/8/layout/list1"/>
    <dgm:cxn modelId="{DC6600B0-2349-44FD-A8DA-00C3A9AB9342}" type="presParOf" srcId="{0990B9DF-F9CF-476A-8A60-985501D3204D}" destId="{03C39953-4F6D-48FC-9FD4-D4C2D0E39B73}" srcOrd="0" destOrd="0" presId="urn:microsoft.com/office/officeart/2005/8/layout/list1"/>
    <dgm:cxn modelId="{8D734D49-8CE3-4D66-AB4E-B8C674C0CE03}" type="presParOf" srcId="{03C39953-4F6D-48FC-9FD4-D4C2D0E39B73}" destId="{954A525D-F630-4852-BF7F-618A00CEACB9}" srcOrd="0" destOrd="0" presId="urn:microsoft.com/office/officeart/2005/8/layout/list1"/>
    <dgm:cxn modelId="{C752F048-32BF-44D1-BFF5-6279014944DE}" type="presParOf" srcId="{03C39953-4F6D-48FC-9FD4-D4C2D0E39B73}" destId="{D0E65D3E-C147-461B-A410-E42E0AF535E1}" srcOrd="1" destOrd="0" presId="urn:microsoft.com/office/officeart/2005/8/layout/list1"/>
    <dgm:cxn modelId="{C3F98D7D-7714-4314-AF09-EACFAF5F441A}" type="presParOf" srcId="{0990B9DF-F9CF-476A-8A60-985501D3204D}" destId="{5ECA3623-218C-48A7-B2C1-96E64D0958E5}" srcOrd="1" destOrd="0" presId="urn:microsoft.com/office/officeart/2005/8/layout/list1"/>
    <dgm:cxn modelId="{6188D1A3-E2EF-4B3C-9BAD-DE0DD4741721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Теоретическое обоснование личного вклада педагога в развитие образования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1964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57386EDE-F05B-43F2-94F3-54EAEB933C51}" type="presOf" srcId="{0A63927F-E924-4F8D-8016-9C2F58C21124}" destId="{954A525D-F630-4852-BF7F-618A00CEACB9}" srcOrd="0" destOrd="0" presId="urn:microsoft.com/office/officeart/2005/8/layout/list1"/>
    <dgm:cxn modelId="{20A6EAE4-F7D0-46D3-B183-2C7D8CD01C87}" type="presOf" srcId="{0A63927F-E924-4F8D-8016-9C2F58C21124}" destId="{D0E65D3E-C147-461B-A410-E42E0AF535E1}" srcOrd="1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5649ED01-FABD-42D4-A60D-381B47EA90A6}" type="presOf" srcId="{AFBA66E9-1A1B-4845-971D-2DD0FC92424E}" destId="{0990B9DF-F9CF-476A-8A60-985501D3204D}" srcOrd="0" destOrd="0" presId="urn:microsoft.com/office/officeart/2005/8/layout/list1"/>
    <dgm:cxn modelId="{C0A3A200-3250-4A65-8FB2-CDE4068709F2}" type="presParOf" srcId="{0990B9DF-F9CF-476A-8A60-985501D3204D}" destId="{03C39953-4F6D-48FC-9FD4-D4C2D0E39B73}" srcOrd="0" destOrd="0" presId="urn:microsoft.com/office/officeart/2005/8/layout/list1"/>
    <dgm:cxn modelId="{6BFE81F0-4C26-4BF8-96D0-52C3E17BC9A7}" type="presParOf" srcId="{03C39953-4F6D-48FC-9FD4-D4C2D0E39B73}" destId="{954A525D-F630-4852-BF7F-618A00CEACB9}" srcOrd="0" destOrd="0" presId="urn:microsoft.com/office/officeart/2005/8/layout/list1"/>
    <dgm:cxn modelId="{D749F067-FF99-4173-A2BE-1134E0CECB05}" type="presParOf" srcId="{03C39953-4F6D-48FC-9FD4-D4C2D0E39B73}" destId="{D0E65D3E-C147-461B-A410-E42E0AF535E1}" srcOrd="1" destOrd="0" presId="urn:microsoft.com/office/officeart/2005/8/layout/list1"/>
    <dgm:cxn modelId="{5CBC3092-219D-4624-9770-5F189BCA09D1}" type="presParOf" srcId="{0990B9DF-F9CF-476A-8A60-985501D3204D}" destId="{5ECA3623-218C-48A7-B2C1-96E64D0958E5}" srcOrd="1" destOrd="0" presId="urn:microsoft.com/office/officeart/2005/8/layout/list1"/>
    <dgm:cxn modelId="{447EB254-B488-4256-81EC-9EC217A9564F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1DB2B9-D86B-4635-9C4A-DA8558437679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75B4CEE-541A-4015-A100-FDED5A32A0D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Т.Н. Доронова, А.П. Ершова, В.И. Логинова, Л Ю.И. Рубина, Н.Ф. Сорокина и др.</a:t>
          </a:r>
          <a:endParaRPr lang="ru-RU" sz="1800" dirty="0">
            <a:solidFill>
              <a:srgbClr val="002060"/>
            </a:solidFill>
          </a:endParaRPr>
        </a:p>
      </dgm:t>
    </dgm:pt>
    <dgm:pt modelId="{80517949-7CD8-46D4-BA12-DF7ECC5F68FE}" type="parTrans" cxnId="{DC265B1A-AD40-4A1B-ABE0-1D4F6DAF98B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B8A628C-F32A-48BA-B89C-2FE8B1E17BBA}" type="sibTrans" cxnId="{DC265B1A-AD40-4A1B-ABE0-1D4F6DAF98B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EB07F78-3938-40A9-AA7F-C1FF2FC5868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Вопросы организации и методики обучения театральной деятельности </a:t>
          </a:r>
          <a:endParaRPr lang="ru-RU" sz="1800" dirty="0">
            <a:solidFill>
              <a:srgbClr val="002060"/>
            </a:solidFill>
          </a:endParaRPr>
        </a:p>
      </dgm:t>
    </dgm:pt>
    <dgm:pt modelId="{5D411126-E34D-437A-BE7A-89EFE7B8B229}" type="parTrans" cxnId="{02D62A8E-949F-4FD2-9698-C12975EF02B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63F714A-3846-4ED5-B3E6-BDA90E820171}" type="sibTrans" cxnId="{02D62A8E-949F-4FD2-9698-C12975EF02B6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5D2CB5B-9184-4FE4-A2D9-0DEF0C236D2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музыкальный компонент театральных занятий расширяет развивающие и воспитательные возможности театра</a:t>
          </a:r>
          <a:endParaRPr lang="ru-RU" sz="1800" dirty="0">
            <a:solidFill>
              <a:srgbClr val="002060"/>
            </a:solidFill>
          </a:endParaRPr>
        </a:p>
      </dgm:t>
    </dgm:pt>
    <dgm:pt modelId="{9C30B440-0E04-4EB1-BAAC-340DF16DAEDB}" type="parTrans" cxnId="{0DEBD086-B0EC-4FA7-A1D0-DB8A67572E2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E6F4AE5-C13A-4E97-AC21-6E7E3E2D2024}" type="sibTrans" cxnId="{0DEBD086-B0EC-4FA7-A1D0-DB8A67572E2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BBEF80DB-1430-49B5-BBA5-6C4E8BA739D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усиливает эффект эмоционального воздействия  на настроение и мироощущение ребенка</a:t>
          </a:r>
          <a:endParaRPr lang="ru-RU" sz="1800" dirty="0">
            <a:solidFill>
              <a:srgbClr val="002060"/>
            </a:solidFill>
          </a:endParaRPr>
        </a:p>
      </dgm:t>
    </dgm:pt>
    <dgm:pt modelId="{578DCE73-3F6B-4B5E-9154-FE0BBDA49299}" type="parTrans" cxnId="{0CB9BD75-B300-45DE-8510-CA9BB06A9BB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43332DF-8F7E-4C7B-A4CE-07A628DA8602}" type="sibTrans" cxnId="{0CB9BD75-B300-45DE-8510-CA9BB06A9BB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B8E7F94-91AD-42F6-8AAE-C5709115C6BD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 к театральному языку мимики и жестов добавляется закодированный музыкальный язык мыслей и чувств</a:t>
          </a:r>
          <a:endParaRPr lang="ru-RU" sz="1800" dirty="0">
            <a:solidFill>
              <a:srgbClr val="002060"/>
            </a:solidFill>
          </a:endParaRPr>
        </a:p>
      </dgm:t>
    </dgm:pt>
    <dgm:pt modelId="{6AC78F84-5683-45AB-A8DF-02DA1A9B8E51}" type="parTrans" cxnId="{E866D6F6-C1FF-403C-A441-83219BB81CB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0162B6D-E9E6-42BA-842E-E31110943890}" type="sibTrans" cxnId="{E866D6F6-C1FF-403C-A441-83219BB81CB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804D513-114C-48C4-B1A7-8DEF4296911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увеличивается количество и объём </a:t>
          </a:r>
          <a:r>
            <a:rPr lang="ru-RU" sz="1800" dirty="0" err="1" smtClean="0">
              <a:solidFill>
                <a:srgbClr val="002060"/>
              </a:solidFill>
            </a:rPr>
            <a:t>сенсорно-перцептивных</a:t>
          </a:r>
          <a:r>
            <a:rPr lang="ru-RU" sz="1800" dirty="0" smtClean="0">
              <a:solidFill>
                <a:srgbClr val="002060"/>
              </a:solidFill>
            </a:rPr>
            <a:t> анализаторов</a:t>
          </a:r>
          <a:endParaRPr lang="ru-RU" sz="1800" dirty="0">
            <a:solidFill>
              <a:srgbClr val="002060"/>
            </a:solidFill>
          </a:endParaRPr>
        </a:p>
      </dgm:t>
    </dgm:pt>
    <dgm:pt modelId="{3A7AF331-2542-475D-869C-2ACBD272BCBD}" type="parTrans" cxnId="{1397BD95-0091-48BE-9CAE-A2C3EDF3D93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54F876B-3E11-4DBE-9A18-0F46BDC6AAC2}" type="sibTrans" cxnId="{1397BD95-0091-48BE-9CAE-A2C3EDF3D93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663AE32-D23D-4D9F-A2C9-242B36983632}" type="pres">
      <dgm:prSet presAssocID="{DB1DB2B9-D86B-4635-9C4A-DA8558437679}" presName="Name0" presStyleCnt="0">
        <dgm:presLayoutVars>
          <dgm:dir/>
          <dgm:animLvl val="lvl"/>
          <dgm:resizeHandles val="exact"/>
        </dgm:presLayoutVars>
      </dgm:prSet>
      <dgm:spPr/>
    </dgm:pt>
    <dgm:pt modelId="{BFB9EDB1-D3EF-4521-B22F-46863E59D191}" type="pres">
      <dgm:prSet presAssocID="{7B8E7F94-91AD-42F6-8AAE-C5709115C6BD}" presName="boxAndChildren" presStyleCnt="0"/>
      <dgm:spPr/>
    </dgm:pt>
    <dgm:pt modelId="{BDCF05B1-1CE0-4229-B5C4-7334E732CABE}" type="pres">
      <dgm:prSet presAssocID="{7B8E7F94-91AD-42F6-8AAE-C5709115C6BD}" presName="parentTextBox" presStyleLbl="node1" presStyleIdx="0" presStyleCnt="3"/>
      <dgm:spPr/>
      <dgm:t>
        <a:bodyPr/>
        <a:lstStyle/>
        <a:p>
          <a:endParaRPr lang="ru-RU"/>
        </a:p>
      </dgm:t>
    </dgm:pt>
    <dgm:pt modelId="{3C0D409D-59D1-4921-A20E-9D3241D94924}" type="pres">
      <dgm:prSet presAssocID="{7B8E7F94-91AD-42F6-8AAE-C5709115C6BD}" presName="entireBox" presStyleLbl="node1" presStyleIdx="0" presStyleCnt="3"/>
      <dgm:spPr/>
      <dgm:t>
        <a:bodyPr/>
        <a:lstStyle/>
        <a:p>
          <a:endParaRPr lang="ru-RU"/>
        </a:p>
      </dgm:t>
    </dgm:pt>
    <dgm:pt modelId="{1A6207D2-6020-4BB7-9F71-C33794A6E144}" type="pres">
      <dgm:prSet presAssocID="{7B8E7F94-91AD-42F6-8AAE-C5709115C6BD}" presName="descendantBox" presStyleCnt="0"/>
      <dgm:spPr/>
    </dgm:pt>
    <dgm:pt modelId="{26819511-0FD9-43A5-ADCC-6FD40FCA8FEE}" type="pres">
      <dgm:prSet presAssocID="{9804D513-114C-48C4-B1A7-8DEF4296911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0BCA2-3BAC-434C-AD5E-B3F56D5F9612}" type="pres">
      <dgm:prSet presAssocID="{FE6F4AE5-C13A-4E97-AC21-6E7E3E2D2024}" presName="sp" presStyleCnt="0"/>
      <dgm:spPr/>
    </dgm:pt>
    <dgm:pt modelId="{FC197CA6-DF08-40B2-B8A1-C6F6F1E69989}" type="pres">
      <dgm:prSet presAssocID="{55D2CB5B-9184-4FE4-A2D9-0DEF0C236D25}" presName="arrowAndChildren" presStyleCnt="0"/>
      <dgm:spPr/>
    </dgm:pt>
    <dgm:pt modelId="{BACA8E9B-DF9A-47E5-8C9C-105C5B7FA315}" type="pres">
      <dgm:prSet presAssocID="{55D2CB5B-9184-4FE4-A2D9-0DEF0C236D2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1B8421A-1610-4C77-8EAA-9903C109E549}" type="pres">
      <dgm:prSet presAssocID="{55D2CB5B-9184-4FE4-A2D9-0DEF0C236D25}" presName="arrow" presStyleLbl="node1" presStyleIdx="1" presStyleCnt="3"/>
      <dgm:spPr/>
      <dgm:t>
        <a:bodyPr/>
        <a:lstStyle/>
        <a:p>
          <a:endParaRPr lang="ru-RU"/>
        </a:p>
      </dgm:t>
    </dgm:pt>
    <dgm:pt modelId="{60B4BA6E-0F20-4584-94C2-EE259EDEEF29}" type="pres">
      <dgm:prSet presAssocID="{55D2CB5B-9184-4FE4-A2D9-0DEF0C236D25}" presName="descendantArrow" presStyleCnt="0"/>
      <dgm:spPr/>
    </dgm:pt>
    <dgm:pt modelId="{071AD6ED-73C6-4475-9D2A-7BC786F2BEC2}" type="pres">
      <dgm:prSet presAssocID="{BBEF80DB-1430-49B5-BBA5-6C4E8BA739D8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F9A6F-D9DF-4734-BE0D-2553B898D6CD}" type="pres">
      <dgm:prSet presAssocID="{DB8A628C-F32A-48BA-B89C-2FE8B1E17BBA}" presName="sp" presStyleCnt="0"/>
      <dgm:spPr/>
    </dgm:pt>
    <dgm:pt modelId="{9943CD3A-E2F5-4A7B-A2CC-B895651955CA}" type="pres">
      <dgm:prSet presAssocID="{875B4CEE-541A-4015-A100-FDED5A32A0D4}" presName="arrowAndChildren" presStyleCnt="0"/>
      <dgm:spPr/>
    </dgm:pt>
    <dgm:pt modelId="{01F1246B-F658-4F9E-B6B2-989247E4C2EC}" type="pres">
      <dgm:prSet presAssocID="{875B4CEE-541A-4015-A100-FDED5A32A0D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005049C-868B-470B-B961-67D613221F56}" type="pres">
      <dgm:prSet presAssocID="{875B4CEE-541A-4015-A100-FDED5A32A0D4}" presName="arrow" presStyleLbl="node1" presStyleIdx="2" presStyleCnt="3"/>
      <dgm:spPr/>
      <dgm:t>
        <a:bodyPr/>
        <a:lstStyle/>
        <a:p>
          <a:endParaRPr lang="ru-RU"/>
        </a:p>
      </dgm:t>
    </dgm:pt>
    <dgm:pt modelId="{44106D35-D7C0-4406-93AB-72A7CAF5B0A3}" type="pres">
      <dgm:prSet presAssocID="{875B4CEE-541A-4015-A100-FDED5A32A0D4}" presName="descendantArrow" presStyleCnt="0"/>
      <dgm:spPr/>
    </dgm:pt>
    <dgm:pt modelId="{3AEEADD1-68ED-42AF-8638-EDC11EE8585C}" type="pres">
      <dgm:prSet presAssocID="{FEB07F78-3938-40A9-AA7F-C1FF2FC5868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14707-AED4-4302-9BCB-88B9CC9B67F7}" type="presOf" srcId="{55D2CB5B-9184-4FE4-A2D9-0DEF0C236D25}" destId="{F1B8421A-1610-4C77-8EAA-9903C109E549}" srcOrd="1" destOrd="0" presId="urn:microsoft.com/office/officeart/2005/8/layout/process4"/>
    <dgm:cxn modelId="{0DEBD086-B0EC-4FA7-A1D0-DB8A67572E27}" srcId="{DB1DB2B9-D86B-4635-9C4A-DA8558437679}" destId="{55D2CB5B-9184-4FE4-A2D9-0DEF0C236D25}" srcOrd="1" destOrd="0" parTransId="{9C30B440-0E04-4EB1-BAAC-340DF16DAEDB}" sibTransId="{FE6F4AE5-C13A-4E97-AC21-6E7E3E2D2024}"/>
    <dgm:cxn modelId="{DC265B1A-AD40-4A1B-ABE0-1D4F6DAF98B9}" srcId="{DB1DB2B9-D86B-4635-9C4A-DA8558437679}" destId="{875B4CEE-541A-4015-A100-FDED5A32A0D4}" srcOrd="0" destOrd="0" parTransId="{80517949-7CD8-46D4-BA12-DF7ECC5F68FE}" sibTransId="{DB8A628C-F32A-48BA-B89C-2FE8B1E17BBA}"/>
    <dgm:cxn modelId="{1397BD95-0091-48BE-9CAE-A2C3EDF3D932}" srcId="{7B8E7F94-91AD-42F6-8AAE-C5709115C6BD}" destId="{9804D513-114C-48C4-B1A7-8DEF4296911F}" srcOrd="0" destOrd="0" parTransId="{3A7AF331-2542-475D-869C-2ACBD272BCBD}" sibTransId="{E54F876B-3E11-4DBE-9A18-0F46BDC6AAC2}"/>
    <dgm:cxn modelId="{02D62A8E-949F-4FD2-9698-C12975EF02B6}" srcId="{875B4CEE-541A-4015-A100-FDED5A32A0D4}" destId="{FEB07F78-3938-40A9-AA7F-C1FF2FC58681}" srcOrd="0" destOrd="0" parTransId="{5D411126-E34D-437A-BE7A-89EFE7B8B229}" sibTransId="{663F714A-3846-4ED5-B3E6-BDA90E820171}"/>
    <dgm:cxn modelId="{6C5E7A5D-1729-40C4-834C-DAF5CFD29FFE}" type="presOf" srcId="{7B8E7F94-91AD-42F6-8AAE-C5709115C6BD}" destId="{3C0D409D-59D1-4921-A20E-9D3241D94924}" srcOrd="1" destOrd="0" presId="urn:microsoft.com/office/officeart/2005/8/layout/process4"/>
    <dgm:cxn modelId="{E866D6F6-C1FF-403C-A441-83219BB81CBA}" srcId="{DB1DB2B9-D86B-4635-9C4A-DA8558437679}" destId="{7B8E7F94-91AD-42F6-8AAE-C5709115C6BD}" srcOrd="2" destOrd="0" parTransId="{6AC78F84-5683-45AB-A8DF-02DA1A9B8E51}" sibTransId="{90162B6D-E9E6-42BA-842E-E31110943890}"/>
    <dgm:cxn modelId="{44A45EA7-8878-4D2A-91DC-437DDF6F040E}" type="presOf" srcId="{BBEF80DB-1430-49B5-BBA5-6C4E8BA739D8}" destId="{071AD6ED-73C6-4475-9D2A-7BC786F2BEC2}" srcOrd="0" destOrd="0" presId="urn:microsoft.com/office/officeart/2005/8/layout/process4"/>
    <dgm:cxn modelId="{29838518-CAB5-43C1-9C3E-D2C22E8304B3}" type="presOf" srcId="{875B4CEE-541A-4015-A100-FDED5A32A0D4}" destId="{5005049C-868B-470B-B961-67D613221F56}" srcOrd="1" destOrd="0" presId="urn:microsoft.com/office/officeart/2005/8/layout/process4"/>
    <dgm:cxn modelId="{F41328FF-C34E-4FF6-A0CC-F5A2470C3B2D}" type="presOf" srcId="{875B4CEE-541A-4015-A100-FDED5A32A0D4}" destId="{01F1246B-F658-4F9E-B6B2-989247E4C2EC}" srcOrd="0" destOrd="0" presId="urn:microsoft.com/office/officeart/2005/8/layout/process4"/>
    <dgm:cxn modelId="{26EEF685-C9C9-49F5-8056-6A5004F9097C}" type="presOf" srcId="{9804D513-114C-48C4-B1A7-8DEF4296911F}" destId="{26819511-0FD9-43A5-ADCC-6FD40FCA8FEE}" srcOrd="0" destOrd="0" presId="urn:microsoft.com/office/officeart/2005/8/layout/process4"/>
    <dgm:cxn modelId="{7504FFA2-D6C4-47FB-B70F-23FED8265CF3}" type="presOf" srcId="{DB1DB2B9-D86B-4635-9C4A-DA8558437679}" destId="{D663AE32-D23D-4D9F-A2C9-242B36983632}" srcOrd="0" destOrd="0" presId="urn:microsoft.com/office/officeart/2005/8/layout/process4"/>
    <dgm:cxn modelId="{025AF7A5-0BA4-41DF-AB8F-08346EAA8E1D}" type="presOf" srcId="{FEB07F78-3938-40A9-AA7F-C1FF2FC58681}" destId="{3AEEADD1-68ED-42AF-8638-EDC11EE8585C}" srcOrd="0" destOrd="0" presId="urn:microsoft.com/office/officeart/2005/8/layout/process4"/>
    <dgm:cxn modelId="{0CB9BD75-B300-45DE-8510-CA9BB06A9BBE}" srcId="{55D2CB5B-9184-4FE4-A2D9-0DEF0C236D25}" destId="{BBEF80DB-1430-49B5-BBA5-6C4E8BA739D8}" srcOrd="0" destOrd="0" parTransId="{578DCE73-3F6B-4B5E-9154-FE0BBDA49299}" sibTransId="{E43332DF-8F7E-4C7B-A4CE-07A628DA8602}"/>
    <dgm:cxn modelId="{FE0ECC23-DB88-4B16-9098-771618C160B1}" type="presOf" srcId="{55D2CB5B-9184-4FE4-A2D9-0DEF0C236D25}" destId="{BACA8E9B-DF9A-47E5-8C9C-105C5B7FA315}" srcOrd="0" destOrd="0" presId="urn:microsoft.com/office/officeart/2005/8/layout/process4"/>
    <dgm:cxn modelId="{38C00D6D-C910-472D-B2E0-9273FC6C0055}" type="presOf" srcId="{7B8E7F94-91AD-42F6-8AAE-C5709115C6BD}" destId="{BDCF05B1-1CE0-4229-B5C4-7334E732CABE}" srcOrd="0" destOrd="0" presId="urn:microsoft.com/office/officeart/2005/8/layout/process4"/>
    <dgm:cxn modelId="{D6C73194-8FCD-4C81-8E92-FC113FDDA0FD}" type="presParOf" srcId="{D663AE32-D23D-4D9F-A2C9-242B36983632}" destId="{BFB9EDB1-D3EF-4521-B22F-46863E59D191}" srcOrd="0" destOrd="0" presId="urn:microsoft.com/office/officeart/2005/8/layout/process4"/>
    <dgm:cxn modelId="{7EE4F858-1C23-4811-B85D-1016C905C115}" type="presParOf" srcId="{BFB9EDB1-D3EF-4521-B22F-46863E59D191}" destId="{BDCF05B1-1CE0-4229-B5C4-7334E732CABE}" srcOrd="0" destOrd="0" presId="urn:microsoft.com/office/officeart/2005/8/layout/process4"/>
    <dgm:cxn modelId="{D0FA5D54-CB94-46AB-8B92-FAFCF24D93CA}" type="presParOf" srcId="{BFB9EDB1-D3EF-4521-B22F-46863E59D191}" destId="{3C0D409D-59D1-4921-A20E-9D3241D94924}" srcOrd="1" destOrd="0" presId="urn:microsoft.com/office/officeart/2005/8/layout/process4"/>
    <dgm:cxn modelId="{668630F8-EF5A-47C4-BF49-772462349134}" type="presParOf" srcId="{BFB9EDB1-D3EF-4521-B22F-46863E59D191}" destId="{1A6207D2-6020-4BB7-9F71-C33794A6E144}" srcOrd="2" destOrd="0" presId="urn:microsoft.com/office/officeart/2005/8/layout/process4"/>
    <dgm:cxn modelId="{1404E42B-3E28-4FBA-8A5D-A321F8B6F493}" type="presParOf" srcId="{1A6207D2-6020-4BB7-9F71-C33794A6E144}" destId="{26819511-0FD9-43A5-ADCC-6FD40FCA8FEE}" srcOrd="0" destOrd="0" presId="urn:microsoft.com/office/officeart/2005/8/layout/process4"/>
    <dgm:cxn modelId="{C7A3921B-E50E-4C12-BCE0-11FE0097396B}" type="presParOf" srcId="{D663AE32-D23D-4D9F-A2C9-242B36983632}" destId="{5640BCA2-3BAC-434C-AD5E-B3F56D5F9612}" srcOrd="1" destOrd="0" presId="urn:microsoft.com/office/officeart/2005/8/layout/process4"/>
    <dgm:cxn modelId="{CF2FEFB4-3443-4189-BC16-2E8DD8396392}" type="presParOf" srcId="{D663AE32-D23D-4D9F-A2C9-242B36983632}" destId="{FC197CA6-DF08-40B2-B8A1-C6F6F1E69989}" srcOrd="2" destOrd="0" presId="urn:microsoft.com/office/officeart/2005/8/layout/process4"/>
    <dgm:cxn modelId="{C4592502-BB09-413E-8B22-BD94A017278A}" type="presParOf" srcId="{FC197CA6-DF08-40B2-B8A1-C6F6F1E69989}" destId="{BACA8E9B-DF9A-47E5-8C9C-105C5B7FA315}" srcOrd="0" destOrd="0" presId="urn:microsoft.com/office/officeart/2005/8/layout/process4"/>
    <dgm:cxn modelId="{5396ED8A-900D-4AA0-85B2-31BD176D3922}" type="presParOf" srcId="{FC197CA6-DF08-40B2-B8A1-C6F6F1E69989}" destId="{F1B8421A-1610-4C77-8EAA-9903C109E549}" srcOrd="1" destOrd="0" presId="urn:microsoft.com/office/officeart/2005/8/layout/process4"/>
    <dgm:cxn modelId="{5ACA3C6C-0ADF-49FE-A4E6-55AD9ECC8BE0}" type="presParOf" srcId="{FC197CA6-DF08-40B2-B8A1-C6F6F1E69989}" destId="{60B4BA6E-0F20-4584-94C2-EE259EDEEF29}" srcOrd="2" destOrd="0" presId="urn:microsoft.com/office/officeart/2005/8/layout/process4"/>
    <dgm:cxn modelId="{49422BAB-1FD9-4340-A1EA-6C2D4C10FAA6}" type="presParOf" srcId="{60B4BA6E-0F20-4584-94C2-EE259EDEEF29}" destId="{071AD6ED-73C6-4475-9D2A-7BC786F2BEC2}" srcOrd="0" destOrd="0" presId="urn:microsoft.com/office/officeart/2005/8/layout/process4"/>
    <dgm:cxn modelId="{749369DE-D5C5-4EB0-A362-BA516208B17C}" type="presParOf" srcId="{D663AE32-D23D-4D9F-A2C9-242B36983632}" destId="{A76F9A6F-D9DF-4734-BE0D-2553B898D6CD}" srcOrd="3" destOrd="0" presId="urn:microsoft.com/office/officeart/2005/8/layout/process4"/>
    <dgm:cxn modelId="{76887E73-7A67-4668-944C-1C87B6A2F44E}" type="presParOf" srcId="{D663AE32-D23D-4D9F-A2C9-242B36983632}" destId="{9943CD3A-E2F5-4A7B-A2CC-B895651955CA}" srcOrd="4" destOrd="0" presId="urn:microsoft.com/office/officeart/2005/8/layout/process4"/>
    <dgm:cxn modelId="{AF93FBCD-D7E1-4BD5-ABA0-8181AB9D230D}" type="presParOf" srcId="{9943CD3A-E2F5-4A7B-A2CC-B895651955CA}" destId="{01F1246B-F658-4F9E-B6B2-989247E4C2EC}" srcOrd="0" destOrd="0" presId="urn:microsoft.com/office/officeart/2005/8/layout/process4"/>
    <dgm:cxn modelId="{597F90B9-9AF8-4155-8B21-720216CC935C}" type="presParOf" srcId="{9943CD3A-E2F5-4A7B-A2CC-B895651955CA}" destId="{5005049C-868B-470B-B961-67D613221F56}" srcOrd="1" destOrd="0" presId="urn:microsoft.com/office/officeart/2005/8/layout/process4"/>
    <dgm:cxn modelId="{F81ABD2D-4E13-4482-AF16-8FEA4C630125}" type="presParOf" srcId="{9943CD3A-E2F5-4A7B-A2CC-B895651955CA}" destId="{44106D35-D7C0-4406-93AB-72A7CAF5B0A3}" srcOrd="2" destOrd="0" presId="urn:microsoft.com/office/officeart/2005/8/layout/process4"/>
    <dgm:cxn modelId="{E8F21DC5-79D3-4328-AAAE-693560FEB8FB}" type="presParOf" srcId="{44106D35-D7C0-4406-93AB-72A7CAF5B0A3}" destId="{3AEEADD1-68ED-42AF-8638-EDC11EE8585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A66E9-1A1B-4845-971D-2DD0FC92424E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63927F-E924-4F8D-8016-9C2F58C21124}">
      <dgm:prSet phldrT="[Текст]" custT="1"/>
      <dgm:spPr>
        <a:solidFill>
          <a:srgbClr val="002060"/>
        </a:solidFill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latin typeface="Cambria" pitchFamily="18" charset="0"/>
            </a:rPr>
            <a:t>Цель и задачи педагогической деятельности</a:t>
          </a:r>
          <a:endParaRPr lang="ru-RU" sz="2800" b="1" dirty="0">
            <a:latin typeface="Cambria" pitchFamily="18" charset="0"/>
          </a:endParaRPr>
        </a:p>
      </dgm:t>
    </dgm:pt>
    <dgm:pt modelId="{E74BEFBE-68E6-4B3E-B927-8DF4D7AA02D1}" type="parTrans" cxnId="{D58AEBDD-F879-408C-A305-3AC3F0A55FD9}">
      <dgm:prSet/>
      <dgm:spPr/>
      <dgm:t>
        <a:bodyPr/>
        <a:lstStyle/>
        <a:p>
          <a:endParaRPr lang="ru-RU"/>
        </a:p>
      </dgm:t>
    </dgm:pt>
    <dgm:pt modelId="{6ADBFDB4-8E5C-41A7-B8E8-7C0EE08B0394}" type="sibTrans" cxnId="{D58AEBDD-F879-408C-A305-3AC3F0A55FD9}">
      <dgm:prSet/>
      <dgm:spPr/>
      <dgm:t>
        <a:bodyPr/>
        <a:lstStyle/>
        <a:p>
          <a:endParaRPr lang="ru-RU"/>
        </a:p>
      </dgm:t>
    </dgm:pt>
    <dgm:pt modelId="{0990B9DF-F9CF-476A-8A60-985501D3204D}" type="pres">
      <dgm:prSet presAssocID="{AFBA66E9-1A1B-4845-971D-2DD0FC924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9953-4F6D-48FC-9FD4-D4C2D0E39B73}" type="pres">
      <dgm:prSet presAssocID="{0A63927F-E924-4F8D-8016-9C2F58C21124}" presName="parentLin" presStyleCnt="0"/>
      <dgm:spPr/>
    </dgm:pt>
    <dgm:pt modelId="{954A525D-F630-4852-BF7F-618A00CEACB9}" type="pres">
      <dgm:prSet presAssocID="{0A63927F-E924-4F8D-8016-9C2F58C211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E65D3E-C147-461B-A410-E42E0AF535E1}" type="pres">
      <dgm:prSet presAssocID="{0A63927F-E924-4F8D-8016-9C2F58C21124}" presName="parentText" presStyleLbl="node1" presStyleIdx="0" presStyleCnt="1" custScaleX="130067" custLinFactNeighborX="15385" custLinFactNeighborY="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3623-218C-48A7-B2C1-96E64D0958E5}" type="pres">
      <dgm:prSet presAssocID="{0A63927F-E924-4F8D-8016-9C2F58C21124}" presName="negativeSpace" presStyleCnt="0"/>
      <dgm:spPr/>
    </dgm:pt>
    <dgm:pt modelId="{4EDD8D00-2A29-4419-B3CF-907811727AB3}" type="pres">
      <dgm:prSet presAssocID="{0A63927F-E924-4F8D-8016-9C2F58C21124}" presName="childText" presStyleLbl="conFgAcc1" presStyleIdx="0" presStyleCnt="1" custLinFactNeighborY="8263">
        <dgm:presLayoutVars>
          <dgm:bulletEnabled val="1"/>
        </dgm:presLayoutVars>
      </dgm:prSet>
      <dgm:spPr/>
    </dgm:pt>
  </dgm:ptLst>
  <dgm:cxnLst>
    <dgm:cxn modelId="{6FCF0A21-8911-4FE4-90B6-D926E0AB008F}" type="presOf" srcId="{AFBA66E9-1A1B-4845-971D-2DD0FC92424E}" destId="{0990B9DF-F9CF-476A-8A60-985501D3204D}" srcOrd="0" destOrd="0" presId="urn:microsoft.com/office/officeart/2005/8/layout/list1"/>
    <dgm:cxn modelId="{D58AEBDD-F879-408C-A305-3AC3F0A55FD9}" srcId="{AFBA66E9-1A1B-4845-971D-2DD0FC92424E}" destId="{0A63927F-E924-4F8D-8016-9C2F58C21124}" srcOrd="0" destOrd="0" parTransId="{E74BEFBE-68E6-4B3E-B927-8DF4D7AA02D1}" sibTransId="{6ADBFDB4-8E5C-41A7-B8E8-7C0EE08B0394}"/>
    <dgm:cxn modelId="{700A2C11-91FD-4FCF-89B5-A4AAB8164C4D}" type="presOf" srcId="{0A63927F-E924-4F8D-8016-9C2F58C21124}" destId="{D0E65D3E-C147-461B-A410-E42E0AF535E1}" srcOrd="1" destOrd="0" presId="urn:microsoft.com/office/officeart/2005/8/layout/list1"/>
    <dgm:cxn modelId="{1C3C0235-A5B4-42EE-9089-9EC8FA083B86}" type="presOf" srcId="{0A63927F-E924-4F8D-8016-9C2F58C21124}" destId="{954A525D-F630-4852-BF7F-618A00CEACB9}" srcOrd="0" destOrd="0" presId="urn:microsoft.com/office/officeart/2005/8/layout/list1"/>
    <dgm:cxn modelId="{2A04FF79-7FBA-4CF5-9634-A9FB585219A3}" type="presParOf" srcId="{0990B9DF-F9CF-476A-8A60-985501D3204D}" destId="{03C39953-4F6D-48FC-9FD4-D4C2D0E39B73}" srcOrd="0" destOrd="0" presId="urn:microsoft.com/office/officeart/2005/8/layout/list1"/>
    <dgm:cxn modelId="{189A9F76-5E6D-4614-8E52-6ABB2FBA3EFA}" type="presParOf" srcId="{03C39953-4F6D-48FC-9FD4-D4C2D0E39B73}" destId="{954A525D-F630-4852-BF7F-618A00CEACB9}" srcOrd="0" destOrd="0" presId="urn:microsoft.com/office/officeart/2005/8/layout/list1"/>
    <dgm:cxn modelId="{400747FF-1648-4DD3-B9FA-474D3FFA6410}" type="presParOf" srcId="{03C39953-4F6D-48FC-9FD4-D4C2D0E39B73}" destId="{D0E65D3E-C147-461B-A410-E42E0AF535E1}" srcOrd="1" destOrd="0" presId="urn:microsoft.com/office/officeart/2005/8/layout/list1"/>
    <dgm:cxn modelId="{F757DB6F-C16F-40DC-9367-E8E6DF4525DC}" type="presParOf" srcId="{0990B9DF-F9CF-476A-8A60-985501D3204D}" destId="{5ECA3623-218C-48A7-B2C1-96E64D0958E5}" srcOrd="1" destOrd="0" presId="urn:microsoft.com/office/officeart/2005/8/layout/list1"/>
    <dgm:cxn modelId="{74DCAD98-E3E8-42CF-95D8-C0C5B0134633}" type="presParOf" srcId="{0990B9DF-F9CF-476A-8A60-985501D3204D}" destId="{4EDD8D00-2A29-4419-B3CF-907811727A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34895"/>
          <a:ext cx="8064896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5284" y="68006"/>
          <a:ext cx="5645427" cy="619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smtClean="0">
              <a:latin typeface="Cambria" pitchFamily="18" charset="0"/>
            </a:rPr>
            <a:t>Визитная карточка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5284" y="68006"/>
        <a:ext cx="5645427" cy="6199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2BF89-2F4D-4DDB-BCE2-6BA23F80EA5E}">
      <dsp:nvSpPr>
        <dsp:cNvPr id="0" name=""/>
        <dsp:cNvSpPr/>
      </dsp:nvSpPr>
      <dsp:spPr>
        <a:xfrm>
          <a:off x="738" y="346805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1.Развивать способности целостного восприятия художественного произведения (музыки, поэтического творчества, театрального спектакля)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738" y="346805"/>
        <a:ext cx="2879616" cy="1727770"/>
      </dsp:txXfrm>
    </dsp:sp>
    <dsp:sp modelId="{9EFB62C4-0F12-46E2-B248-FF072BF05F55}">
      <dsp:nvSpPr>
        <dsp:cNvPr id="0" name=""/>
        <dsp:cNvSpPr/>
      </dsp:nvSpPr>
      <dsp:spPr>
        <a:xfrm>
          <a:off x="3168316" y="346805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3.Содействовать развитию музыкального мышления (репродуктивного и творческого)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168316" y="346805"/>
        <a:ext cx="2879616" cy="1727770"/>
      </dsp:txXfrm>
    </dsp:sp>
    <dsp:sp modelId="{C16503BA-CCA9-47E8-B8C0-BB777F68CA0B}">
      <dsp:nvSpPr>
        <dsp:cNvPr id="0" name=""/>
        <dsp:cNvSpPr/>
      </dsp:nvSpPr>
      <dsp:spPr>
        <a:xfrm>
          <a:off x="738" y="2362536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2.Развивать творческую самостоятельность в передаче образа, выразительность  речевых и пантомимических действий под музыку.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738" y="2362536"/>
        <a:ext cx="2879616" cy="1727770"/>
      </dsp:txXfrm>
    </dsp:sp>
    <dsp:sp modelId="{B6883642-07C4-4A39-B148-7EF3CB425D12}">
      <dsp:nvSpPr>
        <dsp:cNvPr id="0" name=""/>
        <dsp:cNvSpPr/>
      </dsp:nvSpPr>
      <dsp:spPr>
        <a:xfrm>
          <a:off x="3168316" y="2362536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4.Формировать умение чувствовать партнёра, играть в коллективе сверстников.            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168316" y="2362536"/>
        <a:ext cx="2879616" cy="172777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34895"/>
          <a:ext cx="8136904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9438" y="68006"/>
          <a:ext cx="5695832" cy="619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ambria" pitchFamily="18" charset="0"/>
            </a:rPr>
            <a:t>Ведущая педагогическая идея</a:t>
          </a:r>
          <a:endParaRPr lang="ru-RU" sz="2800" b="0" i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</a:endParaRPr>
        </a:p>
      </dsp:txBody>
      <dsp:txXfrm>
        <a:off x="469438" y="68006"/>
        <a:ext cx="5695832" cy="61992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446528"/>
          <a:ext cx="8064896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4829" y="90675"/>
          <a:ext cx="7336061" cy="82656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Деятельностный аспект личного вклада педагога в развитие образования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4829" y="90675"/>
        <a:ext cx="7336061" cy="8265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E41671-48C7-4B38-8189-7432E297F1C1}">
      <dsp:nvSpPr>
        <dsp:cNvPr id="0" name=""/>
        <dsp:cNvSpPr/>
      </dsp:nvSpPr>
      <dsp:spPr>
        <a:xfrm>
          <a:off x="664" y="0"/>
          <a:ext cx="2861122" cy="25922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1 этап</a:t>
          </a:r>
          <a:endParaRPr lang="ru-RU" sz="1800" kern="1200" dirty="0">
            <a:solidFill>
              <a:srgbClr val="002060"/>
            </a:solidFill>
          </a:endParaRPr>
        </a:p>
      </dsp:txBody>
      <dsp:txXfrm rot="16200000">
        <a:off x="-776060" y="776725"/>
        <a:ext cx="2125676" cy="572224"/>
      </dsp:txXfrm>
    </dsp:sp>
    <dsp:sp modelId="{56DA5791-BC2D-4CEF-BA6B-EDE5076A82DF}">
      <dsp:nvSpPr>
        <dsp:cNvPr id="0" name=""/>
        <dsp:cNvSpPr/>
      </dsp:nvSpPr>
      <dsp:spPr>
        <a:xfrm>
          <a:off x="572889" y="0"/>
          <a:ext cx="2131536" cy="2592287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1.Разработка модели музыкального образования детей старшего дошкольного возраста в музыкально – театрализованной деятельности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72889" y="0"/>
        <a:ext cx="2131536" cy="2592287"/>
      </dsp:txXfrm>
    </dsp:sp>
    <dsp:sp modelId="{E9F85EC8-8194-4C3E-800F-79CF45E28589}">
      <dsp:nvSpPr>
        <dsp:cNvPr id="0" name=""/>
        <dsp:cNvSpPr/>
      </dsp:nvSpPr>
      <dsp:spPr>
        <a:xfrm>
          <a:off x="2961926" y="0"/>
          <a:ext cx="2861122" cy="25922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2 этап</a:t>
          </a:r>
          <a:endParaRPr lang="ru-RU" sz="1800" kern="1200" dirty="0">
            <a:solidFill>
              <a:srgbClr val="002060"/>
            </a:solidFill>
          </a:endParaRPr>
        </a:p>
      </dsp:txBody>
      <dsp:txXfrm rot="16200000">
        <a:off x="2185200" y="776725"/>
        <a:ext cx="2125676" cy="572224"/>
      </dsp:txXfrm>
    </dsp:sp>
    <dsp:sp modelId="{9600BE18-0C32-47D7-AEF4-B76E2EC46689}">
      <dsp:nvSpPr>
        <dsp:cNvPr id="0" name=""/>
        <dsp:cNvSpPr/>
      </dsp:nvSpPr>
      <dsp:spPr>
        <a:xfrm rot="5400000">
          <a:off x="2785776" y="2007397"/>
          <a:ext cx="380911" cy="4291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86989-983C-4D52-B868-6449AED7D687}">
      <dsp:nvSpPr>
        <dsp:cNvPr id="0" name=""/>
        <dsp:cNvSpPr/>
      </dsp:nvSpPr>
      <dsp:spPr>
        <a:xfrm>
          <a:off x="3534151" y="0"/>
          <a:ext cx="2131536" cy="2592287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Развитие  творческой  самостоятельности, творческой  активности личности ребёнка детей через театрализованную деятельность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534151" y="0"/>
        <a:ext cx="2131536" cy="2592287"/>
      </dsp:txXfrm>
    </dsp:sp>
    <dsp:sp modelId="{AF1809E5-9D73-4480-9F8F-E8F6BDB9DD32}">
      <dsp:nvSpPr>
        <dsp:cNvPr id="0" name=""/>
        <dsp:cNvSpPr/>
      </dsp:nvSpPr>
      <dsp:spPr>
        <a:xfrm>
          <a:off x="5923188" y="0"/>
          <a:ext cx="2861122" cy="25922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3 этап</a:t>
          </a:r>
          <a:endParaRPr lang="ru-RU" sz="1800" kern="1200" dirty="0">
            <a:solidFill>
              <a:srgbClr val="002060"/>
            </a:solidFill>
          </a:endParaRPr>
        </a:p>
      </dsp:txBody>
      <dsp:txXfrm rot="16200000">
        <a:off x="5146462" y="776725"/>
        <a:ext cx="2125676" cy="572224"/>
      </dsp:txXfrm>
    </dsp:sp>
    <dsp:sp modelId="{0474B64F-9A23-43B8-BCE0-5B6FB2C9C1D0}">
      <dsp:nvSpPr>
        <dsp:cNvPr id="0" name=""/>
        <dsp:cNvSpPr/>
      </dsp:nvSpPr>
      <dsp:spPr>
        <a:xfrm rot="5400000">
          <a:off x="5747038" y="2007397"/>
          <a:ext cx="380911" cy="4291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BC8ED-26BA-4779-AA4B-1BA67B25139B}">
      <dsp:nvSpPr>
        <dsp:cNvPr id="0" name=""/>
        <dsp:cNvSpPr/>
      </dsp:nvSpPr>
      <dsp:spPr>
        <a:xfrm>
          <a:off x="6495413" y="0"/>
          <a:ext cx="2131536" cy="2592287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Выявление  уровня  музыкального образования  детей старшего дошкольного возраста.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6495413" y="0"/>
        <a:ext cx="2131536" cy="259228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99719"/>
          <a:ext cx="8136903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8979" y="72006"/>
          <a:ext cx="7367705" cy="79704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rPr>
            <a:t>Педагогические условия эффективного развития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8979" y="72006"/>
        <a:ext cx="7367705" cy="7970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4BEF9-13B2-4D70-8084-43DA130654AF}">
      <dsp:nvSpPr>
        <dsp:cNvPr id="0" name=""/>
        <dsp:cNvSpPr/>
      </dsp:nvSpPr>
      <dsp:spPr>
        <a:xfrm>
          <a:off x="0" y="496887"/>
          <a:ext cx="8856983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F1C93-6BD5-411A-BE84-76BCFE05E389}">
      <dsp:nvSpPr>
        <dsp:cNvPr id="0" name=""/>
        <dsp:cNvSpPr/>
      </dsp:nvSpPr>
      <dsp:spPr>
        <a:xfrm>
          <a:off x="442849" y="32213"/>
          <a:ext cx="8302519" cy="759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-Применение принципов развития творческих способностей старших дошкольников: гуманного взаимодействия, сотворчества, обучения в действии, импровизационности;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42849" y="32213"/>
        <a:ext cx="8302519" cy="759874"/>
      </dsp:txXfrm>
    </dsp:sp>
    <dsp:sp modelId="{0F71888F-F09C-4C10-A45C-13F8A053A818}">
      <dsp:nvSpPr>
        <dsp:cNvPr id="0" name=""/>
        <dsp:cNvSpPr/>
      </dsp:nvSpPr>
      <dsp:spPr>
        <a:xfrm>
          <a:off x="0" y="1404087"/>
          <a:ext cx="8856983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3B11A-8C36-47A1-9C89-A3C3EEDB4AA1}">
      <dsp:nvSpPr>
        <dsp:cNvPr id="0" name=""/>
        <dsp:cNvSpPr/>
      </dsp:nvSpPr>
      <dsp:spPr>
        <a:xfrm>
          <a:off x="442849" y="1108887"/>
          <a:ext cx="829365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-  Накопление впечатлений от восприятия искусства;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42849" y="1108887"/>
        <a:ext cx="8293653" cy="590400"/>
      </dsp:txXfrm>
    </dsp:sp>
    <dsp:sp modelId="{CAE54AC7-7CF4-4E3C-8CC5-8C935E80B695}">
      <dsp:nvSpPr>
        <dsp:cNvPr id="0" name=""/>
        <dsp:cNvSpPr/>
      </dsp:nvSpPr>
      <dsp:spPr>
        <a:xfrm>
          <a:off x="0" y="2311287"/>
          <a:ext cx="8856983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5DC9E-E02E-4F85-BBE7-EBCE4EE995D7}">
      <dsp:nvSpPr>
        <dsp:cNvPr id="0" name=""/>
        <dsp:cNvSpPr/>
      </dsp:nvSpPr>
      <dsp:spPr>
        <a:xfrm>
          <a:off x="442849" y="2016087"/>
          <a:ext cx="832849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-  Накопление опыта исполнительства (пение, движение, игра на музыкальных инструментах);</a:t>
          </a:r>
          <a:endParaRPr lang="ru-RU" sz="1800" kern="1200">
            <a:solidFill>
              <a:srgbClr val="002060"/>
            </a:solidFill>
          </a:endParaRPr>
        </a:p>
      </dsp:txBody>
      <dsp:txXfrm>
        <a:off x="442849" y="2016087"/>
        <a:ext cx="8328496" cy="590400"/>
      </dsp:txXfrm>
    </dsp:sp>
    <dsp:sp modelId="{84A021C0-BAF9-41A9-A491-17961D150768}">
      <dsp:nvSpPr>
        <dsp:cNvPr id="0" name=""/>
        <dsp:cNvSpPr/>
      </dsp:nvSpPr>
      <dsp:spPr>
        <a:xfrm>
          <a:off x="0" y="3218487"/>
          <a:ext cx="8856983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67D1-9F27-4DB9-9899-2827937606D2}">
      <dsp:nvSpPr>
        <dsp:cNvPr id="0" name=""/>
        <dsp:cNvSpPr/>
      </dsp:nvSpPr>
      <dsp:spPr>
        <a:xfrm>
          <a:off x="442849" y="2923287"/>
          <a:ext cx="836011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- Развитие основных музыкальных способностей;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42849" y="2923287"/>
        <a:ext cx="8360116" cy="590400"/>
      </dsp:txXfrm>
    </dsp:sp>
    <dsp:sp modelId="{BCA337C1-8488-48E0-9B53-55253C8CD7EF}">
      <dsp:nvSpPr>
        <dsp:cNvPr id="0" name=""/>
        <dsp:cNvSpPr/>
      </dsp:nvSpPr>
      <dsp:spPr>
        <a:xfrm>
          <a:off x="0" y="4504346"/>
          <a:ext cx="8856983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70845-BF07-4967-AC8C-E06BEC8E871D}">
      <dsp:nvSpPr>
        <dsp:cNvPr id="0" name=""/>
        <dsp:cNvSpPr/>
      </dsp:nvSpPr>
      <dsp:spPr>
        <a:xfrm>
          <a:off x="442849" y="3830487"/>
          <a:ext cx="8324094" cy="9690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- Оснащение музыкального  творчества, как в детском саду, так и в семье музыкальным сопровождением, разнообразными костюмами и атрибутами, пространством для танцев, детскими музыкальными инструментами. </a:t>
          </a:r>
          <a:endParaRPr lang="ru-RU" sz="1800" kern="1200">
            <a:solidFill>
              <a:srgbClr val="002060"/>
            </a:solidFill>
          </a:endParaRPr>
        </a:p>
      </dsp:txBody>
      <dsp:txXfrm>
        <a:off x="442849" y="3830487"/>
        <a:ext cx="8324094" cy="96905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99719"/>
          <a:ext cx="8136903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8979" y="72006"/>
          <a:ext cx="7367705" cy="79704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Диапазон личного вклада педагога в развитие образования и степень его новизны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8979" y="72006"/>
        <a:ext cx="7367705" cy="79704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465952"/>
          <a:ext cx="864096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398387" y="95652"/>
          <a:ext cx="8242572" cy="8560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Результативность профессиональной педагогической деятельности и достигнутые эффекты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98387" y="95652"/>
        <a:ext cx="8242572" cy="85608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545143"/>
          <a:ext cx="8712968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212514" y="71650"/>
          <a:ext cx="8287250" cy="84304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rPr>
            <a:t>Транслируемость практических достижений профессиональной деятельности педагогического работника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</a:endParaRPr>
        </a:p>
      </dsp:txBody>
      <dsp:txXfrm>
        <a:off x="212514" y="71650"/>
        <a:ext cx="8287250" cy="84304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34895"/>
          <a:ext cx="8136903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9438" y="68006"/>
          <a:ext cx="5695832" cy="619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Cambria" pitchFamily="18" charset="0"/>
            </a:rPr>
            <a:t>Литература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69438" y="68006"/>
        <a:ext cx="5695832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34895"/>
          <a:ext cx="8136904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9438" y="68006"/>
          <a:ext cx="5695832" cy="619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smtClean="0">
              <a:latin typeface="Cambria" pitchFamily="18" charset="0"/>
            </a:rPr>
            <a:t>Тема презентации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9438" y="68006"/>
        <a:ext cx="5695832" cy="619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56504"/>
          <a:ext cx="8878582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511727" y="69340"/>
          <a:ext cx="8075779" cy="67896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12" tIns="0" rIns="23491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itchFamily="18" charset="0"/>
            </a:rPr>
            <a:t>Условия формирования личного вклада педагога в развитие образования </a:t>
          </a:r>
          <a:endParaRPr lang="ru-RU" sz="2800" b="1" kern="1200" dirty="0">
            <a:latin typeface="Cambria" pitchFamily="18" charset="0"/>
          </a:endParaRPr>
        </a:p>
      </dsp:txBody>
      <dsp:txXfrm>
        <a:off x="511727" y="69340"/>
        <a:ext cx="8075779" cy="678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A696ED-3EC7-4209-A25C-65FBBE748486}">
      <dsp:nvSpPr>
        <dsp:cNvPr id="0" name=""/>
        <dsp:cNvSpPr/>
      </dsp:nvSpPr>
      <dsp:spPr>
        <a:xfrm>
          <a:off x="2750" y="469212"/>
          <a:ext cx="1669681" cy="1547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Театрализованная деятельность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750" y="469212"/>
        <a:ext cx="1669681" cy="1547013"/>
      </dsp:txXfrm>
    </dsp:sp>
    <dsp:sp modelId="{104BEFBB-521C-4F15-9473-4D03930EABC6}">
      <dsp:nvSpPr>
        <dsp:cNvPr id="0" name=""/>
        <dsp:cNvSpPr/>
      </dsp:nvSpPr>
      <dsp:spPr>
        <a:xfrm>
          <a:off x="1819363" y="1035678"/>
          <a:ext cx="353972" cy="41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>
        <a:off x="1819363" y="1035678"/>
        <a:ext cx="353972" cy="414080"/>
      </dsp:txXfrm>
    </dsp:sp>
    <dsp:sp modelId="{222C100A-65A7-476C-92BA-B14C9FB4AF3C}">
      <dsp:nvSpPr>
        <dsp:cNvPr id="0" name=""/>
        <dsp:cNvSpPr/>
      </dsp:nvSpPr>
      <dsp:spPr>
        <a:xfrm>
          <a:off x="2340304" y="469212"/>
          <a:ext cx="1669681" cy="1547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возможность раскрытия творческого потенциала ребёнка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340304" y="469212"/>
        <a:ext cx="1669681" cy="1547013"/>
      </dsp:txXfrm>
    </dsp:sp>
    <dsp:sp modelId="{F1B053BF-E2BC-4A4C-B880-B2B0D061AB49}">
      <dsp:nvSpPr>
        <dsp:cNvPr id="0" name=""/>
        <dsp:cNvSpPr/>
      </dsp:nvSpPr>
      <dsp:spPr>
        <a:xfrm>
          <a:off x="4156917" y="1035678"/>
          <a:ext cx="353972" cy="41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>
        <a:off x="4156917" y="1035678"/>
        <a:ext cx="353972" cy="414080"/>
      </dsp:txXfrm>
    </dsp:sp>
    <dsp:sp modelId="{723979B5-2EE5-4E75-97BD-851949F9CC2A}">
      <dsp:nvSpPr>
        <dsp:cNvPr id="0" name=""/>
        <dsp:cNvSpPr/>
      </dsp:nvSpPr>
      <dsp:spPr>
        <a:xfrm>
          <a:off x="4677858" y="469212"/>
          <a:ext cx="1834445" cy="1547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воспитания творческой направленности личности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677858" y="469212"/>
        <a:ext cx="1834445" cy="1547013"/>
      </dsp:txXfrm>
    </dsp:sp>
    <dsp:sp modelId="{538729C8-CEDA-4065-A07B-B351D3B0A20E}">
      <dsp:nvSpPr>
        <dsp:cNvPr id="0" name=""/>
        <dsp:cNvSpPr/>
      </dsp:nvSpPr>
      <dsp:spPr>
        <a:xfrm>
          <a:off x="6659235" y="1035678"/>
          <a:ext cx="353972" cy="414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2060"/>
            </a:solidFill>
          </a:endParaRPr>
        </a:p>
      </dsp:txBody>
      <dsp:txXfrm>
        <a:off x="6659235" y="1035678"/>
        <a:ext cx="353972" cy="414080"/>
      </dsp:txXfrm>
    </dsp:sp>
    <dsp:sp modelId="{1DA708AD-CF07-49B6-AA57-097C347DECFB}">
      <dsp:nvSpPr>
        <dsp:cNvPr id="0" name=""/>
        <dsp:cNvSpPr/>
      </dsp:nvSpPr>
      <dsp:spPr>
        <a:xfrm>
          <a:off x="7180176" y="469212"/>
          <a:ext cx="1947933" cy="1547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сочетание с музыкой становится интересней и эффективнее.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7180176" y="469212"/>
        <a:ext cx="1947933" cy="15470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FB372-2868-48C7-B7C9-387D96E40A44}">
      <dsp:nvSpPr>
        <dsp:cNvPr id="0" name=""/>
        <dsp:cNvSpPr/>
      </dsp:nvSpPr>
      <dsp:spPr>
        <a:xfrm>
          <a:off x="-85653" y="209187"/>
          <a:ext cx="1005479" cy="1842307"/>
        </a:xfrm>
        <a:prstGeom prst="upArrow">
          <a:avLst/>
        </a:prstGeom>
        <a:solidFill>
          <a:srgbClr val="66FFFF"/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A3399-4C2D-477B-B437-1C1A1300EA28}">
      <dsp:nvSpPr>
        <dsp:cNvPr id="0" name=""/>
        <dsp:cNvSpPr/>
      </dsp:nvSpPr>
      <dsp:spPr>
        <a:xfrm>
          <a:off x="951278" y="72017"/>
          <a:ext cx="3556695" cy="228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-Между возможностями музыкально – театрализованной деятельности в  повышении  качества музыкального образования дошкольников. </a:t>
          </a:r>
          <a:endParaRPr lang="ru-RU" sz="1800" b="0" kern="1200" dirty="0">
            <a:solidFill>
              <a:srgbClr val="002060"/>
            </a:solidFill>
          </a:endParaRPr>
        </a:p>
      </dsp:txBody>
      <dsp:txXfrm>
        <a:off x="951278" y="72017"/>
        <a:ext cx="3556695" cy="2281212"/>
      </dsp:txXfrm>
    </dsp:sp>
    <dsp:sp modelId="{7EE03E3E-D63A-4AF6-A65A-7D91460D7318}">
      <dsp:nvSpPr>
        <dsp:cNvPr id="0" name=""/>
        <dsp:cNvSpPr/>
      </dsp:nvSpPr>
      <dsp:spPr>
        <a:xfrm>
          <a:off x="0" y="2736311"/>
          <a:ext cx="1092933" cy="1752998"/>
        </a:xfrm>
        <a:prstGeom prst="downArrow">
          <a:avLst/>
        </a:prstGeom>
        <a:solidFill>
          <a:srgbClr val="FF99FF"/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C4DCD-59D7-45C1-ADB0-5AFCFC5B44D0}">
      <dsp:nvSpPr>
        <dsp:cNvPr id="0" name=""/>
        <dsp:cNvSpPr/>
      </dsp:nvSpPr>
      <dsp:spPr>
        <a:xfrm>
          <a:off x="1019138" y="2304260"/>
          <a:ext cx="3514611" cy="228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-Между процессом творческого развития детей и системой традиционного образования;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-Потребностью общества в повышении уровня музыкального образования , и недостаточным опытом приобщения детей к театрализованной деятельности.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019138" y="2304260"/>
        <a:ext cx="3514611" cy="22812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78111"/>
          <a:ext cx="813677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8972" y="70673"/>
          <a:ext cx="7542788" cy="738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5" tIns="0" rIns="21528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ambria" pitchFamily="18" charset="0"/>
            </a:rPr>
            <a:t>Актуальность личного вклада педагога в развитие образования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/>
            <a:latin typeface="Cambria" pitchFamily="18" charset="0"/>
          </a:endParaRPr>
        </a:p>
      </dsp:txBody>
      <dsp:txXfrm>
        <a:off x="468972" y="70673"/>
        <a:ext cx="7542788" cy="738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99719"/>
          <a:ext cx="8136904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8979" y="72006"/>
          <a:ext cx="7509108" cy="79704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Теоретическое обоснование личного вклада педагога в развитие образования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8979" y="72006"/>
        <a:ext cx="7509108" cy="7970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0D409D-59D1-4921-A20E-9D3241D94924}">
      <dsp:nvSpPr>
        <dsp:cNvPr id="0" name=""/>
        <dsp:cNvSpPr/>
      </dsp:nvSpPr>
      <dsp:spPr>
        <a:xfrm>
          <a:off x="0" y="3990499"/>
          <a:ext cx="5616624" cy="13097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 к театральному языку мимики и жестов добавляется закодированный музыкальный язык мыслей и чувств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3990499"/>
        <a:ext cx="5616624" cy="707276"/>
      </dsp:txXfrm>
    </dsp:sp>
    <dsp:sp modelId="{26819511-0FD9-43A5-ADCC-6FD40FCA8FEE}">
      <dsp:nvSpPr>
        <dsp:cNvPr id="0" name=""/>
        <dsp:cNvSpPr/>
      </dsp:nvSpPr>
      <dsp:spPr>
        <a:xfrm>
          <a:off x="0" y="4671580"/>
          <a:ext cx="5616624" cy="60249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увеличивается количество и объём </a:t>
          </a:r>
          <a:r>
            <a:rPr lang="ru-RU" sz="1800" kern="1200" dirty="0" err="1" smtClean="0">
              <a:solidFill>
                <a:srgbClr val="002060"/>
              </a:solidFill>
            </a:rPr>
            <a:t>сенсорно-перцептивных</a:t>
          </a:r>
          <a:r>
            <a:rPr lang="ru-RU" sz="1800" kern="1200" dirty="0" smtClean="0">
              <a:solidFill>
                <a:srgbClr val="002060"/>
              </a:solidFill>
            </a:rPr>
            <a:t> анализаторов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4671580"/>
        <a:ext cx="5616624" cy="602494"/>
      </dsp:txXfrm>
    </dsp:sp>
    <dsp:sp modelId="{F1B8421A-1610-4C77-8EAA-9903C109E549}">
      <dsp:nvSpPr>
        <dsp:cNvPr id="0" name=""/>
        <dsp:cNvSpPr/>
      </dsp:nvSpPr>
      <dsp:spPr>
        <a:xfrm rot="10800000">
          <a:off x="0" y="1995718"/>
          <a:ext cx="5616624" cy="20144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музыкальный компонент театральных занятий расширяет развивающие и воспитательные возможности театра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1995718"/>
        <a:ext cx="5616624" cy="707064"/>
      </dsp:txXfrm>
    </dsp:sp>
    <dsp:sp modelId="{071AD6ED-73C6-4475-9D2A-7BC786F2BEC2}">
      <dsp:nvSpPr>
        <dsp:cNvPr id="0" name=""/>
        <dsp:cNvSpPr/>
      </dsp:nvSpPr>
      <dsp:spPr>
        <a:xfrm>
          <a:off x="0" y="2702782"/>
          <a:ext cx="5616624" cy="60231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усиливает эффект эмоционального воздействия  на настроение и мироощущение ребенка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2702782"/>
        <a:ext cx="5616624" cy="602313"/>
      </dsp:txXfrm>
    </dsp:sp>
    <dsp:sp modelId="{5005049C-868B-470B-B961-67D613221F56}">
      <dsp:nvSpPr>
        <dsp:cNvPr id="0" name=""/>
        <dsp:cNvSpPr/>
      </dsp:nvSpPr>
      <dsp:spPr>
        <a:xfrm rot="10800000">
          <a:off x="0" y="937"/>
          <a:ext cx="5616624" cy="20144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Т.Н. Доронова, А.П. Ершова, В.И. Логинова, Л Ю.И. Рубина, Н.Ф. Сорокина и др.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937"/>
        <a:ext cx="5616624" cy="707064"/>
      </dsp:txXfrm>
    </dsp:sp>
    <dsp:sp modelId="{3AEEADD1-68ED-42AF-8638-EDC11EE8585C}">
      <dsp:nvSpPr>
        <dsp:cNvPr id="0" name=""/>
        <dsp:cNvSpPr/>
      </dsp:nvSpPr>
      <dsp:spPr>
        <a:xfrm>
          <a:off x="0" y="708001"/>
          <a:ext cx="5616624" cy="60231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Вопросы организации и методики обучения театральной деятельности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708001"/>
        <a:ext cx="5616624" cy="60231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D8D00-2A29-4419-B3CF-907811727AB3}">
      <dsp:nvSpPr>
        <dsp:cNvPr id="0" name=""/>
        <dsp:cNvSpPr/>
      </dsp:nvSpPr>
      <dsp:spPr>
        <a:xfrm>
          <a:off x="0" y="378111"/>
          <a:ext cx="810596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E65D3E-C147-461B-A410-E42E0AF535E1}">
      <dsp:nvSpPr>
        <dsp:cNvPr id="0" name=""/>
        <dsp:cNvSpPr/>
      </dsp:nvSpPr>
      <dsp:spPr>
        <a:xfrm>
          <a:off x="467196" y="70673"/>
          <a:ext cx="7373021" cy="738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70" tIns="0" rIns="21447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itchFamily="18" charset="0"/>
            </a:rPr>
            <a:t>Цель и задачи педагогической деятельности</a:t>
          </a:r>
          <a:endParaRPr lang="ru-RU" sz="2800" b="1" kern="1200" dirty="0">
            <a:latin typeface="Cambria" pitchFamily="18" charset="0"/>
          </a:endParaRPr>
        </a:p>
      </dsp:txBody>
      <dsp:txXfrm>
        <a:off x="467196" y="70673"/>
        <a:ext cx="7373021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1FCE3-B8DA-4CD7-8B4A-E814A671B98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819B-70C3-41CB-9B7F-D9A3D1C4F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5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819B-70C3-41CB-9B7F-D9A3D1C4FF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819B-70C3-41CB-9B7F-D9A3D1C4FF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95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819B-70C3-41CB-9B7F-D9A3D1C4FF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819B-70C3-41CB-9B7F-D9A3D1C4FF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34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7.xml"/><Relationship Id="rId7" Type="http://schemas.openxmlformats.org/officeDocument/2006/relationships/chart" Target="../charts/chart1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6984776" cy="388843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Кузнецова Ирина Николаевна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Место работы – Муниципальное бюджетное дошкольное образовательное учреждение «Детский сад №102»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Должность 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музыкальный руководитель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Квалификационная категория – первая квалификационная категория,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Образование - среднее 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профессиональное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педагогическое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Педагогическую 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деятельность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в МБДОУ «Детский сад №102» с  2012 г.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</a:rPr>
              <a:t>Педагогический стаж – 26 лет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82649561"/>
              </p:ext>
            </p:extLst>
          </p:nvPr>
        </p:nvGraphicFramePr>
        <p:xfrm>
          <a:off x="323528" y="116632"/>
          <a:ext cx="806489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490753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»"/>
            </a:pPr>
            <a:r>
              <a:rPr lang="ru-RU" b="1" i="1" dirty="0" smtClean="0">
                <a:solidFill>
                  <a:srgbClr val="FF0000"/>
                </a:solidFill>
              </a:rPr>
              <a:t>... музыкальные руководители существуют не для того, чтобы дрессировать детей для выступления на фестивалях или концертах перед взрослыми! У них другая цель: ДОСТАВЛЯТЬ МУЗЫКАЛЬНЫМИ ЗАНЯТИЯМИ УДОВОЛЬСТВИЕ ДЕТЯМ и, занимаясь с ними музыкой, делать их жизнь лучше и счастливее! Это и есть наша главная цель, а, может быть, даже МИССИЯ.</a:t>
            </a:r>
            <a:endParaRPr lang="ru-RU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5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8605464" cy="660128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музыкальное образования  дошкольников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музыкально – театрализованной  деятельности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504" y="1490301"/>
            <a:ext cx="63367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Упражнения по дикции (артикуляционная гимнастика)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Задания для развития речевой интонационной выразительности;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Игры-превращения, образные упражнения;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Упражнения на развитие детской пластики;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Ритмические минутки;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Пальчиковый игротренинг;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Упражнения на развитие выразительной мимики, элементы пантомимы;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Театральные этюды;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Разыгрывание мини-диалогов, потешек, песенок, стихов;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Просмотр кукольных спектаклей.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267" name="Picture 3" descr="http://www.maam.ru/upload/blogs/b12305f52d698b32d9ae3c114477cfeb.jpg.jpg"/>
          <p:cNvPicPr>
            <a:picLocks noChangeAspect="1" noChangeArrowheads="1"/>
          </p:cNvPicPr>
          <p:nvPr/>
        </p:nvPicPr>
        <p:blipFill>
          <a:blip r:embed="rId2" cstate="print"/>
          <a:srcRect l="5556"/>
          <a:stretch>
            <a:fillRect/>
          </a:stretch>
        </p:blipFill>
        <p:spPr bwMode="auto">
          <a:xfrm>
            <a:off x="179512" y="5013176"/>
            <a:ext cx="2448272" cy="1729746"/>
          </a:xfrm>
          <a:prstGeom prst="rect">
            <a:avLst/>
          </a:prstGeom>
          <a:noFill/>
        </p:spPr>
      </p:pic>
      <p:pic>
        <p:nvPicPr>
          <p:cNvPr id="8" name="Рисунок 7" descr="P1550402.JPG"/>
          <p:cNvPicPr>
            <a:picLocks noChangeAspect="1"/>
          </p:cNvPicPr>
          <p:nvPr/>
        </p:nvPicPr>
        <p:blipFill>
          <a:blip r:embed="rId3" cstate="print"/>
          <a:srcRect r="12821"/>
          <a:stretch>
            <a:fillRect/>
          </a:stretch>
        </p:blipFill>
        <p:spPr>
          <a:xfrm>
            <a:off x="6444208" y="1628800"/>
            <a:ext cx="2563958" cy="2157984"/>
          </a:xfrm>
          <a:prstGeom prst="rect">
            <a:avLst/>
          </a:prstGeom>
        </p:spPr>
      </p:pic>
      <p:pic>
        <p:nvPicPr>
          <p:cNvPr id="9" name="Рисунок 8" descr="P1550404.JPG"/>
          <p:cNvPicPr>
            <a:picLocks noChangeAspect="1"/>
          </p:cNvPicPr>
          <p:nvPr/>
        </p:nvPicPr>
        <p:blipFill>
          <a:blip r:embed="rId4" cstate="print"/>
          <a:srcRect l="7862" t="4095"/>
          <a:stretch>
            <a:fillRect/>
          </a:stretch>
        </p:blipFill>
        <p:spPr>
          <a:xfrm>
            <a:off x="2771800" y="5013176"/>
            <a:ext cx="2160240" cy="16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0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286490"/>
            <a:ext cx="8244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Постановка спектакля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7504" y="1628800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 Двенадцать  месяцев» (по сказке С.Я.Маршака)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«Сказка о мертвой царевне и семи богатырях»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«У самого синего моря»  (по сказке А.С.Пушкина)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932040" y="5147320"/>
            <a:ext cx="38884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«Горошина»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«Свинопас»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«Гадкий утенок»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«Снежная королева»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«Царевна – лягушка» р.н.с.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243607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«Аленький цветочек» (А.Аксаков)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«Снегурочка» (по сказке Афанасьева)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«Золушка» (по сказке Ш.Перро)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23728" y="116632"/>
            <a:ext cx="6876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«Среда, окружающая ребенка в детском саду, может стать средством развития его личности лишь в том случае, если педагог способен организовать такую среду»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Э.П.Костина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7504" y="1556792"/>
            <a:ext cx="87849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Важным направлением в организации театрализованной деятельности является работа с родителями, которые привлекаются к творческому взаимодействию с детьми в различных направлениях.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Родители участвуют в создании декораций к детским спектаклям, изготавливают вместе с ребятами костюмы, помогают в заучивании текстов ролей.  Прилагаю усилия для того, чтобы родители освоили педагогические умения и навыки.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реализаций этих направлений использую: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-беседы с родителями;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-консультации для родителей: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«Развитие творческих способностей детей дошкольного возраста посредством театрализованной деятельности»;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«Здравствуй, театр!»;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«Театр дома»;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«Театр для малышей»;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8605464" cy="660128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466531184"/>
              </p:ext>
            </p:extLst>
          </p:nvPr>
        </p:nvGraphicFramePr>
        <p:xfrm>
          <a:off x="251520" y="116632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1628800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2273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66531184"/>
              </p:ext>
            </p:extLst>
          </p:nvPr>
        </p:nvGraphicFramePr>
        <p:xfrm>
          <a:off x="251520" y="116632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2780928"/>
            <a:ext cx="8784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Новизна, теоретическая значимость моего опыта состоит в рассмотрении проблемы повышения качества музыкального образования средствами   театрального и музыкального искусства, в разработке форм и методов работы с детьми как  на занятиях по музыкальному воспитанию, так и вне занятий, в обозначении основных направлений организации музыкально – театрального искусства.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2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47815984"/>
              </p:ext>
            </p:extLst>
          </p:nvPr>
        </p:nvGraphicFramePr>
        <p:xfrm>
          <a:off x="251520" y="0"/>
          <a:ext cx="8640960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9512" y="1628800"/>
          <a:ext cx="4104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16016" y="1556792"/>
          <a:ext cx="42484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00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72189639"/>
              </p:ext>
            </p:extLst>
          </p:nvPr>
        </p:nvGraphicFramePr>
        <p:xfrm>
          <a:off x="323528" y="0"/>
          <a:ext cx="8712968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902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65987561"/>
              </p:ext>
            </p:extLst>
          </p:nvPr>
        </p:nvGraphicFramePr>
        <p:xfrm>
          <a:off x="251520" y="116632"/>
          <a:ext cx="813690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Ритмическая мозаика. Программа по ритмической пластике для детей дошкольного и младшего школьного возраста - Скачать книгу бесп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93096"/>
            <a:ext cx="1816807" cy="2564904"/>
          </a:xfrm>
          <a:prstGeom prst="rect">
            <a:avLst/>
          </a:prstGeom>
          <a:noFill/>
        </p:spPr>
      </p:pic>
      <p:pic>
        <p:nvPicPr>
          <p:cNvPr id="2050" name="Picture 2" descr="Книготорговая группа &quot;ПродаЛитЪ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628800"/>
            <a:ext cx="1773095" cy="2576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76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04745822"/>
              </p:ext>
            </p:extLst>
          </p:nvPr>
        </p:nvGraphicFramePr>
        <p:xfrm>
          <a:off x="251520" y="116632"/>
          <a:ext cx="813690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48478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«Обеспечение качества музыкального образования детей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старшего дошкольного возраста в музыкально – театрализованной деятельности в соответствии с ФГОС ДО»</a:t>
            </a:r>
          </a:p>
        </p:txBody>
      </p:sp>
      <p:pic>
        <p:nvPicPr>
          <p:cNvPr id="1028" name="Picture 4" descr="http://www.maam.ru/upload/blogs/d677b25917bd0bc9686993851d53999f.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1592"/>
            <a:ext cx="5533433" cy="41450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2945" y="4437112"/>
            <a:ext cx="326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FF0000"/>
                </a:solidFill>
              </a:rPr>
              <a:t>«Необходимо чтобы музыка чутко откликалась на каждый момент действия сказки.»</a:t>
            </a:r>
            <a:endParaRPr lang="ru-RU" b="1" dirty="0">
              <a:solidFill>
                <a:srgbClr val="FF0000"/>
              </a:solidFill>
            </a:endParaRP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О.П.Радынова.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31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83260630"/>
              </p:ext>
            </p:extLst>
          </p:nvPr>
        </p:nvGraphicFramePr>
        <p:xfrm>
          <a:off x="250610" y="30907"/>
          <a:ext cx="887858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356818"/>
            <a:ext cx="8388424" cy="178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59" y="4356817"/>
            <a:ext cx="576064" cy="178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24744"/>
            <a:ext cx="91440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83479579"/>
              </p:ext>
            </p:extLst>
          </p:nvPr>
        </p:nvGraphicFramePr>
        <p:xfrm>
          <a:off x="13139" y="4339561"/>
          <a:ext cx="9130861" cy="248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3508" y="982469"/>
            <a:ext cx="90004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1.Изучение и обобщение передового педагогического опыта по теме </a:t>
            </a:r>
            <a:r>
              <a:rPr lang="ru-RU" dirty="0">
                <a:solidFill>
                  <a:srgbClr val="002060"/>
                </a:solidFill>
              </a:rPr>
              <a:t>«Обеспечение качества музыкального образования детей </a:t>
            </a:r>
            <a:r>
              <a:rPr lang="ru-RU" dirty="0" smtClean="0">
                <a:solidFill>
                  <a:srgbClr val="002060"/>
                </a:solidFill>
              </a:rPr>
              <a:t> старшего </a:t>
            </a:r>
            <a:r>
              <a:rPr lang="ru-RU" dirty="0">
                <a:solidFill>
                  <a:srgbClr val="002060"/>
                </a:solidFill>
              </a:rPr>
              <a:t>дошкольного возраста в музыкально – театрализованной деятельности в соответствии с ФГОС ДО» </a:t>
            </a:r>
            <a:r>
              <a:rPr lang="ru-RU" dirty="0" smtClean="0">
                <a:solidFill>
                  <a:srgbClr val="002060"/>
                </a:solidFill>
              </a:rPr>
              <a:t>(Литература, интернет-ресурсы).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2.Определение и разработка содержания, направления и принципов интеграции театрализованной деятельности в процесс музыкального образования  детей старшего дошкольного возраста.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3.Систематизация  своего  опыта: на </a:t>
            </a:r>
            <a:r>
              <a:rPr lang="ru-RU" dirty="0">
                <a:solidFill>
                  <a:srgbClr val="002060"/>
                </a:solidFill>
              </a:rPr>
              <a:t>протяжении ряда лет я успешно работаю по теме включения театрализованной деятельности в процесс музыкального образования старших  дошкольников, где  каждый ребёнок может проявить свои чувства, эмоции, желания и взгляды, причём не только наедине с собой, но и публично, не стесняясь присутствия зрителей.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9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385473987"/>
              </p:ext>
            </p:extLst>
          </p:nvPr>
        </p:nvGraphicFramePr>
        <p:xfrm>
          <a:off x="249822" y="1988840"/>
          <a:ext cx="4682218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980545012"/>
              </p:ext>
            </p:extLst>
          </p:nvPr>
        </p:nvGraphicFramePr>
        <p:xfrm>
          <a:off x="251520" y="0"/>
          <a:ext cx="813677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052736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Современный социальный заказ общества ориентирует современную педагогику на развитие каждого ребенка как субъекта собственной жизни, человека, способного к самостоятельной творческой деятельности.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Противоречие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788024" y="1916832"/>
            <a:ext cx="4355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Музыкальное образование в детском саду – это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приобщение к миру прекрасного;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развитие музыкальных способностей;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овладение азбукой музыкальной культуры;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воспитание эмоциональной чуткости;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укрепление здоровья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раскрытие индивидуальных творческих способностей.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9459" name="Picture 3" descr="http://rudocs.exdat.com/pars_docs/tw_refs/436/435652/435652_html_m34bf810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4797152"/>
            <a:ext cx="2915816" cy="195416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98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29460556"/>
              </p:ext>
            </p:extLst>
          </p:nvPr>
        </p:nvGraphicFramePr>
        <p:xfrm>
          <a:off x="251520" y="116632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1556792"/>
            <a:ext cx="30963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Качество музыкального образования (Э.П.Костина «Управление качеством музыкального образования дошкольников на основе комплексного педагогического мониторинга»):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1.Уровень развития интегративных качеств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2.Уровень развития музыкальности, креативности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3.Качество достижений детей по направлению художественно – эстетического развития детей в разделе «Музыка»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347864" y="1556792"/>
          <a:ext cx="561662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037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55717567"/>
              </p:ext>
            </p:extLst>
          </p:nvPr>
        </p:nvGraphicFramePr>
        <p:xfrm>
          <a:off x="282460" y="116632"/>
          <a:ext cx="810596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556792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Повысить качество музыкального образования в музыкально – театрализованной деятельности  детей старшего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2276872"/>
          <a:ext cx="6048672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4208" y="2420888"/>
            <a:ext cx="2555649" cy="17144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72200" y="4653136"/>
            <a:ext cx="2595016" cy="17408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04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51240916"/>
              </p:ext>
            </p:extLst>
          </p:nvPr>
        </p:nvGraphicFramePr>
        <p:xfrm>
          <a:off x="251520" y="116632"/>
          <a:ext cx="813690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068960"/>
            <a:ext cx="8136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Ведущая педагогическая идея заключается,  что  в контексте ФГОС поднять на новый уровень качество музыкального образования через оптимизацию взаимодействия в системе «Педагог – ребенок».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74227401"/>
              </p:ext>
            </p:extLst>
          </p:nvPr>
        </p:nvGraphicFramePr>
        <p:xfrm>
          <a:off x="323528" y="116632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1772816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12" cstate="print"/>
          <a:srcRect l="8307"/>
          <a:stretch>
            <a:fillRect/>
          </a:stretch>
        </p:blipFill>
        <p:spPr>
          <a:xfrm>
            <a:off x="179512" y="4653136"/>
            <a:ext cx="2774364" cy="2029785"/>
          </a:xfrm>
          <a:prstGeom prst="rect">
            <a:avLst/>
          </a:prstGeom>
        </p:spPr>
      </p:pic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13" cstate="print"/>
          <a:srcRect l="4651"/>
          <a:stretch>
            <a:fillRect/>
          </a:stretch>
        </p:blipFill>
        <p:spPr>
          <a:xfrm>
            <a:off x="3059832" y="4581128"/>
            <a:ext cx="2952328" cy="2077163"/>
          </a:xfrm>
          <a:prstGeom prst="rect">
            <a:avLst/>
          </a:prstGeom>
        </p:spPr>
      </p:pic>
      <p:pic>
        <p:nvPicPr>
          <p:cNvPr id="7" name="Рисунок 6" descr="06.jpg"/>
          <p:cNvPicPr>
            <a:picLocks noChangeAspect="1"/>
          </p:cNvPicPr>
          <p:nvPr/>
        </p:nvPicPr>
        <p:blipFill>
          <a:blip r:embed="rId14" cstate="print"/>
          <a:srcRect l="4572" t="3408" r="7432"/>
          <a:stretch>
            <a:fillRect/>
          </a:stretch>
        </p:blipFill>
        <p:spPr>
          <a:xfrm>
            <a:off x="6156176" y="4581128"/>
            <a:ext cx="283582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39552" y="1700808"/>
            <a:ext cx="2116138" cy="431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Песенно-игровое творчество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 rot="16200000">
            <a:off x="-2304830" y="3969126"/>
            <a:ext cx="5192529" cy="367861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 – музыкальная деятельность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539552" y="2420888"/>
            <a:ext cx="2116138" cy="46513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 музыки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552" y="3212976"/>
            <a:ext cx="2116138" cy="4540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Пластическое интонирование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39552" y="3933056"/>
            <a:ext cx="2178050" cy="4540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Инструментальное музицирование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9552" y="4869160"/>
            <a:ext cx="2178050" cy="4540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игры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39552" y="5877272"/>
            <a:ext cx="2176462" cy="4540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Театральные этюды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504" y="0"/>
            <a:ext cx="8928992" cy="660128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музыкальное образования  дошкольников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музыкально – театрализованной  деятельности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 rot="16200000">
            <a:off x="2267743" y="1916833"/>
            <a:ext cx="1800200" cy="5040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Музыкальная НОД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491880" y="1268760"/>
            <a:ext cx="2232248" cy="342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Традиционная, Сюжетная,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491880" y="2132856"/>
            <a:ext cx="2232248" cy="342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Комплексная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91880" y="1700808"/>
            <a:ext cx="2232248" cy="342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Тематическая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491880" y="2564904"/>
            <a:ext cx="2422525" cy="4556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Праздники, развлечения, постановка детских спектаклей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11960" y="3140968"/>
            <a:ext cx="1296144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викторины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80112" y="3140968"/>
            <a:ext cx="1222375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Концерты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771800" y="3140968"/>
            <a:ext cx="1400175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Театральные постановки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 rot="16200000">
            <a:off x="2453881" y="4106961"/>
            <a:ext cx="1368152" cy="44427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деятельность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3707904" y="3645024"/>
            <a:ext cx="2286000" cy="6223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 – ролевые игры, с использованием музыкального репертуара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707904" y="4437112"/>
            <a:ext cx="2286000" cy="42227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традиции группы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3347864" y="3861048"/>
            <a:ext cx="36004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3347864" y="4581128"/>
            <a:ext cx="3556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 rot="16200000">
            <a:off x="2339752" y="5733256"/>
            <a:ext cx="1584176" cy="432048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707904" y="5085184"/>
            <a:ext cx="2286000" cy="42227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игры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707904" y="5661248"/>
            <a:ext cx="2286000" cy="42227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и пляски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707904" y="6237312"/>
            <a:ext cx="2286000" cy="42227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Импровизации: музыкальные и театральные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347864" y="5301208"/>
            <a:ext cx="35560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347864" y="5877272"/>
            <a:ext cx="3556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347864" y="6381328"/>
            <a:ext cx="3556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764704"/>
            <a:ext cx="2328863" cy="4191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реализациии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131840" y="764704"/>
            <a:ext cx="2568575" cy="414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реализации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9752" y="764704"/>
            <a:ext cx="792088" cy="333375"/>
          </a:xfrm>
          <a:prstGeom prst="leftRightArrow">
            <a:avLst>
              <a:gd name="adj1" fmla="val 50000"/>
              <a:gd name="adj2" fmla="val 60571"/>
            </a:avLst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5796136" y="764704"/>
            <a:ext cx="936104" cy="333375"/>
          </a:xfrm>
          <a:prstGeom prst="leftRightArrow">
            <a:avLst>
              <a:gd name="adj1" fmla="val 50000"/>
              <a:gd name="adj2" fmla="val 60571"/>
            </a:avLst>
          </a:prstGeom>
          <a:gradFill rotWithShape="0">
            <a:gsLst>
              <a:gs pos="0">
                <a:srgbClr val="99FF66">
                  <a:gamma/>
                  <a:tint val="20000"/>
                  <a:invGamma/>
                </a:srgbClr>
              </a:gs>
              <a:gs pos="100000">
                <a:srgbClr val="99FF6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876256" y="692696"/>
            <a:ext cx="2110234" cy="681038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приемы  реализации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876256" y="1412776"/>
            <a:ext cx="2110234" cy="536575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Наглядно-слуховой (слушание) музыкальных произведений)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76256" y="1988840"/>
            <a:ext cx="2110234" cy="536575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Словесный (беседа, рассказ, пояснение, разъяснение)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76256" y="2564904"/>
            <a:ext cx="2110234" cy="712788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прямого воздействия (предлагается образец и способ выполнения;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876256" y="3356993"/>
            <a:ext cx="2107058" cy="792088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опосредованных воздействий (педагог направляет деятельность детей поощрением, напоминанием);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876256" y="4221088"/>
            <a:ext cx="2146746" cy="864096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проблемного воспитания и обучения побуждающий детей к самостоятельному поиску решений для выполнения музыкального образа.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90488" algn="l"/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18097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180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  <a:tab pos="18097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61" name="Picture 73" descr="http://www.maam.ru/upload/blogs/bab7aa784bbc9568055b1969834b17aa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157192"/>
            <a:ext cx="2127548" cy="159566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3399FF"/>
      </a:dk2>
      <a:lt2>
        <a:srgbClr val="D6ECFF"/>
      </a:lt2>
      <a:accent1>
        <a:srgbClr val="AAB8DE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4496</TotalTime>
  <Words>1249</Words>
  <Application>Microsoft Office PowerPoint</Application>
  <PresentationFormat>Экран (4:3)</PresentationFormat>
  <Paragraphs>154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271</cp:revision>
  <dcterms:created xsi:type="dcterms:W3CDTF">2014-11-28T20:50:22Z</dcterms:created>
  <dcterms:modified xsi:type="dcterms:W3CDTF">2015-10-22T08:51:09Z</dcterms:modified>
</cp:coreProperties>
</file>