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70" r:id="rId5"/>
    <p:sldId id="273" r:id="rId6"/>
    <p:sldId id="274" r:id="rId7"/>
    <p:sldId id="276" r:id="rId8"/>
    <p:sldId id="267" r:id="rId9"/>
    <p:sldId id="277" r:id="rId10"/>
    <p:sldId id="268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715D7"/>
    <a:srgbClr val="FF6600"/>
    <a:srgbClr val="004821"/>
    <a:srgbClr val="55BD57"/>
    <a:srgbClr val="008000"/>
    <a:srgbClr val="FF33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10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6D7C8-AA49-4D4A-871A-7ED2427F2D8B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9C33C-DE78-48EC-BF13-6830F844E2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287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9C33C-DE78-48EC-BF13-6830F844E2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9C33C-DE78-48EC-BF13-6830F844E20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957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D94E-25DE-43C6-BEF9-DB10CB55E3C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412F-8748-44AB-AAB5-2072E0C12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099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D94E-25DE-43C6-BEF9-DB10CB55E3C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412F-8748-44AB-AAB5-2072E0C12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246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D94E-25DE-43C6-BEF9-DB10CB55E3C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412F-8748-44AB-AAB5-2072E0C12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809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D94E-25DE-43C6-BEF9-DB10CB55E3C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412F-8748-44AB-AAB5-2072E0C12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262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D94E-25DE-43C6-BEF9-DB10CB55E3C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412F-8748-44AB-AAB5-2072E0C12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96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D94E-25DE-43C6-BEF9-DB10CB55E3C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412F-8748-44AB-AAB5-2072E0C12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692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D94E-25DE-43C6-BEF9-DB10CB55E3C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412F-8748-44AB-AAB5-2072E0C12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291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D94E-25DE-43C6-BEF9-DB10CB55E3C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412F-8748-44AB-AAB5-2072E0C12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082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D94E-25DE-43C6-BEF9-DB10CB55E3C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412F-8748-44AB-AAB5-2072E0C12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948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D94E-25DE-43C6-BEF9-DB10CB55E3C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412F-8748-44AB-AAB5-2072E0C12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40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D94E-25DE-43C6-BEF9-DB10CB55E3C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412F-8748-44AB-AAB5-2072E0C12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27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4D94E-25DE-43C6-BEF9-DB10CB55E3C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412F-8748-44AB-AAB5-2072E0C12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404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16835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Презентация на тему: </a:t>
            </a:r>
            <a:r>
              <a:rPr lang="ru-RU" dirty="0" smtClean="0">
                <a:solidFill>
                  <a:srgbClr val="F715D7"/>
                </a:solidFill>
              </a:rPr>
              <a:t>ПРЕДСТАВЛЕНИЕ О ЦВЕТЕ У ДЕТЕЙ 2-3 ГОДА»</a:t>
            </a:r>
            <a:endParaRPr lang="ru-RU" dirty="0">
              <a:solidFill>
                <a:srgbClr val="F715D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2000" y="4437112"/>
            <a:ext cx="3520480" cy="158417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Подготовила Соболева Светлана        Валерьевна,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воспитатель  I младшей группы «Звездочки» МБДОО «Детский сад №7 «Солнечный город»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-12356"/>
            <a:ext cx="9160474" cy="687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43593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0889" y="2884874"/>
            <a:ext cx="2559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Презентация на тему: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3111" y="675853"/>
            <a:ext cx="2685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Подготовила  Ильина Наталия Владимировна    , </a:t>
            </a:r>
            <a:b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воспитатель  2 младшей группы «Солнышки» МБДОО «Детский сад №7 «Солнечный город»</a:t>
            </a:r>
            <a:b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528638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« Народные подвижные игры как средство формирования физических качеств дошкольников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» </a:t>
            </a:r>
            <a:endParaRPr lang="ru-RU" sz="2000" dirty="0"/>
          </a:p>
        </p:txBody>
      </p:sp>
      <p:pic>
        <p:nvPicPr>
          <p:cNvPr id="1026" name="Picture 2" descr="IMG_1971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00034" y="214290"/>
            <a:ext cx="3524596" cy="2630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9017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0200" y="980729"/>
            <a:ext cx="7772400" cy="1224136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852936"/>
            <a:ext cx="6192688" cy="36724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Взаимодействие с родителями: 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- проведение консультаций, мастер-класса, заседаний круглого стола;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- выпуск информационных листов, буклетов, газет;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-  привлечение к участию в творческих проектах, праздниках, развлечениях, спортивных соревнованиях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2" descr="IMG_156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3" y="357168"/>
            <a:ext cx="3357585" cy="257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61023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0455" y="3244334"/>
            <a:ext cx="3434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СПАСИБО ЗА ВНИМАНИЕ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5" name="Picture 3" descr="IMG_300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714356"/>
            <a:ext cx="3214710" cy="24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IMG_36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3643314"/>
            <a:ext cx="4048125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28737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16362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8000"/>
                </a:solidFill>
              </a:rPr>
              <a:t>. 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428868"/>
            <a:ext cx="47863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Неотъемлемой  частью физического воспитания дошкольников, приобретения ими определенных навыков являются </a:t>
            </a:r>
            <a:r>
              <a:rPr lang="ru-RU" b="1" i="1" dirty="0" smtClean="0">
                <a:solidFill>
                  <a:schemeClr val="accent2"/>
                </a:solidFill>
              </a:rPr>
              <a:t>народные игры. 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В народных играх ребенок получает уникальную возможность максимально проявить собственную активность и творчество, ликвидировать дефицит движений, реализоваться и утвердить себя, получить массу радостных эмоций и переживаний. 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Характерная особенность подвижных игр – движение в содержание игры: ходьба, бег, прыжки, метания, равновесие, ползание. </a:t>
            </a:r>
          </a:p>
        </p:txBody>
      </p:sp>
      <p:pic>
        <p:nvPicPr>
          <p:cNvPr id="2051" name="Picture 3" descr="IMG_346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428603"/>
            <a:ext cx="2643206" cy="200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G_35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142852"/>
            <a:ext cx="3019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626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5254352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Народные подвижные игры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420888"/>
            <a:ext cx="6296744" cy="4104456"/>
          </a:xfrm>
        </p:spPr>
        <p:txBody>
          <a:bodyPr>
            <a:normAutofit fontScale="70000" lnSpcReduction="20000"/>
          </a:bodyPr>
          <a:lstStyle/>
          <a:p>
            <a:pPr marL="914400" lvl="1" indent="-45720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</a:rPr>
              <a:t>Воспитывают интерес и любовь к  национальной культуре, народному творчеству, обычаям, традициям, обрядам, народному календарю, к народным играм и т. д.</a:t>
            </a:r>
            <a:endParaRPr lang="en-US" dirty="0" smtClean="0">
              <a:solidFill>
                <a:schemeClr val="accent2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Знакомят детей с народными праздниками и традициями, народными играми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endParaRPr lang="en-US" dirty="0" smtClean="0">
              <a:solidFill>
                <a:srgbClr val="00B0F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Использование всех видов фольклора (сказок, песен, </a:t>
            </a:r>
            <a:r>
              <a:rPr lang="ru-RU" dirty="0" err="1" smtClean="0">
                <a:solidFill>
                  <a:srgbClr val="0070C0"/>
                </a:solidFill>
              </a:rPr>
              <a:t>потешек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закличек</a:t>
            </a:r>
            <a:r>
              <a:rPr lang="ru-RU" dirty="0" smtClean="0">
                <a:solidFill>
                  <a:srgbClr val="0070C0"/>
                </a:solidFill>
              </a:rPr>
              <a:t>, пословиц, поговорок, загадок, хороводов)  является богатейшим источником познавательного и нравственного развития детей.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IMG_356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142852"/>
            <a:ext cx="2943224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x_ZsuYhDD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4143380"/>
            <a:ext cx="312423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3697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214422"/>
            <a:ext cx="6244061" cy="16434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    </a:t>
            </a:r>
            <a:r>
              <a:rPr lang="ru-RU" sz="1600" dirty="0" smtClean="0">
                <a:cs typeface="Mongolian Baiti" pitchFamily="66" charset="0"/>
              </a:rPr>
              <a:t> </a:t>
            </a:r>
            <a:r>
              <a:rPr lang="ru-RU" sz="2000" dirty="0" smtClean="0">
                <a:cs typeface="Mongolian Baiti" pitchFamily="66" charset="0"/>
              </a:rPr>
              <a:t>С первых лет жизни ребенка приобщение его к культуре, общечеловеческим ценностям помогают заложить в нем фундамент нравственности, патриотизма, формирует основы самосознания  и индивидуальности. Подвижные игры — одна из разновидностей игр с правилами и практически, единственная возможность ненасильственно выработать навыки произвольного поведения, а также интенсифицировать двигательную активность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  </a:t>
            </a:r>
            <a:endParaRPr lang="ru-RU" sz="2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78288"/>
            <a:ext cx="2480320" cy="40689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IMG_359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876"/>
            <a:ext cx="3857652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OOEHhrazvh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3543300"/>
            <a:ext cx="3943379" cy="317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182215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794519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00482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6400800" cy="407196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 детским играм дошкольники узнают о прошлом своего народа. Сами названия игр подсказывают, чем занимались, и какой образ жизни вели наши предки</a:t>
            </a:r>
            <a:r>
              <a:rPr lang="ru-RU" dirty="0" smtClean="0"/>
              <a:t>. </a:t>
            </a:r>
            <a:endParaRPr lang="ru-RU" dirty="0">
              <a:solidFill>
                <a:srgbClr val="55BD57"/>
              </a:solidFill>
            </a:endParaRPr>
          </a:p>
        </p:txBody>
      </p:sp>
      <p:pic>
        <p:nvPicPr>
          <p:cNvPr id="5123" name="Picture 3" descr="IMG_10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071942"/>
            <a:ext cx="3143272" cy="237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IMG_106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4071942"/>
            <a:ext cx="3567109" cy="24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54313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2317" y="3933056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39849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Игры, отражающие повседневные занятия наших предков: «Лапти», «Уточки» «Рыбаки» («</a:t>
            </a:r>
            <a:r>
              <a:rPr lang="ru-RU" sz="2400" b="1" dirty="0" err="1" smtClean="0">
                <a:solidFill>
                  <a:srgbClr val="00B0F0"/>
                </a:solidFill>
              </a:rPr>
              <a:t>Пулăçсем</a:t>
            </a:r>
            <a:r>
              <a:rPr lang="ru-RU" sz="2400" b="1" dirty="0" smtClean="0">
                <a:solidFill>
                  <a:srgbClr val="00B0F0"/>
                </a:solidFill>
              </a:rPr>
              <a:t>»), «Овцы и пастух»(</a:t>
            </a:r>
            <a:r>
              <a:rPr lang="ru-RU" sz="2400" b="1" dirty="0" err="1" smtClean="0">
                <a:solidFill>
                  <a:srgbClr val="00B0F0"/>
                </a:solidFill>
              </a:rPr>
              <a:t>Кетюре</a:t>
            </a:r>
            <a:r>
              <a:rPr lang="ru-RU" sz="2400" b="1" dirty="0" smtClean="0">
                <a:solidFill>
                  <a:srgbClr val="00B0F0"/>
                </a:solidFill>
              </a:rPr>
              <a:t>),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«В лошадку («</a:t>
            </a:r>
            <a:r>
              <a:rPr lang="ru-RU" sz="2400" b="1" dirty="0" err="1" smtClean="0">
                <a:solidFill>
                  <a:srgbClr val="00B0F0"/>
                </a:solidFill>
              </a:rPr>
              <a:t>Лашалла</a:t>
            </a:r>
            <a:r>
              <a:rPr lang="ru-RU" sz="2400" b="1" dirty="0" smtClean="0">
                <a:solidFill>
                  <a:srgbClr val="00B0F0"/>
                </a:solidFill>
              </a:rPr>
              <a:t>») и др.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6147" name="Picture 3" descr="IMG_352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0"/>
            <a:ext cx="3643370" cy="278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IMG_359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10134" y="0"/>
            <a:ext cx="4033866" cy="30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IMG_363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1571612"/>
            <a:ext cx="3819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69311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2317" y="3933056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398496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.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357562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Игры, где есть возможность помериться силой и ловкостью, побуждающие стремление детей стать сильнее: Стрельба из лука» (</a:t>
            </a:r>
            <a:r>
              <a:rPr lang="ru-RU" sz="2400" b="1" dirty="0" err="1" smtClean="0">
                <a:solidFill>
                  <a:srgbClr val="00B0F0"/>
                </a:solidFill>
              </a:rPr>
              <a:t>Ухăран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пемелле</a:t>
            </a:r>
            <a:r>
              <a:rPr lang="ru-RU" sz="2400" b="1" dirty="0" smtClean="0">
                <a:solidFill>
                  <a:srgbClr val="00B0F0"/>
                </a:solidFill>
              </a:rPr>
              <a:t>»), «Защити флаг» («</a:t>
            </a:r>
            <a:r>
              <a:rPr lang="ru-RU" sz="2400" b="1" dirty="0" err="1" smtClean="0">
                <a:solidFill>
                  <a:srgbClr val="00B0F0"/>
                </a:solidFill>
              </a:rPr>
              <a:t>Ялава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сыхла</a:t>
            </a:r>
            <a:r>
              <a:rPr lang="ru-RU" sz="2400" b="1" dirty="0" smtClean="0">
                <a:solidFill>
                  <a:srgbClr val="00B0F0"/>
                </a:solidFill>
              </a:rPr>
              <a:t>»), , «Перетяни канат»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IMG_347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3500430" cy="29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IMG_35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500042"/>
            <a:ext cx="361344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69311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764704"/>
            <a:ext cx="5976664" cy="302433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1800" dirty="0" smtClean="0"/>
              <a:t> </a:t>
            </a:r>
            <a:r>
              <a:rPr lang="ru-RU" sz="2200" dirty="0" smtClean="0">
                <a:solidFill>
                  <a:schemeClr val="accent2"/>
                </a:solidFill>
              </a:rPr>
              <a:t>Работа с детьми в этом направлении предполагает обязательное проведение традиционных национальных календарно-обрядовых праздников. Например, такие праздники как «</a:t>
            </a:r>
            <a:r>
              <a:rPr lang="ru-RU" sz="2200" dirty="0" err="1" smtClean="0">
                <a:solidFill>
                  <a:schemeClr val="accent2"/>
                </a:solidFill>
              </a:rPr>
              <a:t>Сурхури</a:t>
            </a:r>
            <a:r>
              <a:rPr lang="ru-RU" sz="2200" dirty="0" smtClean="0">
                <a:solidFill>
                  <a:schemeClr val="accent2"/>
                </a:solidFill>
              </a:rPr>
              <a:t>» (рождество), где дети ходят из группы в группу и распевают специальные сатирические куплеты «</a:t>
            </a:r>
            <a:r>
              <a:rPr lang="ru-RU" sz="2200" dirty="0" err="1" smtClean="0">
                <a:solidFill>
                  <a:schemeClr val="accent2"/>
                </a:solidFill>
              </a:rPr>
              <a:t>Сурхури</a:t>
            </a:r>
            <a:r>
              <a:rPr lang="ru-RU" sz="2200" dirty="0" smtClean="0">
                <a:solidFill>
                  <a:schemeClr val="accent2"/>
                </a:solidFill>
              </a:rPr>
              <a:t>, </a:t>
            </a:r>
            <a:r>
              <a:rPr lang="ru-RU" sz="2200" dirty="0" err="1" smtClean="0">
                <a:solidFill>
                  <a:schemeClr val="accent2"/>
                </a:solidFill>
              </a:rPr>
              <a:t>Кĕркури</a:t>
            </a:r>
            <a:r>
              <a:rPr lang="ru-RU" sz="2200" dirty="0" smtClean="0">
                <a:solidFill>
                  <a:schemeClr val="accent2"/>
                </a:solidFill>
              </a:rPr>
              <a:t>»,. Традиционным стал праздник </a:t>
            </a:r>
            <a:r>
              <a:rPr lang="ru-RU" sz="2200" dirty="0" err="1" smtClean="0">
                <a:solidFill>
                  <a:schemeClr val="accent2"/>
                </a:solidFill>
              </a:rPr>
              <a:t>Çăварни</a:t>
            </a:r>
            <a:r>
              <a:rPr lang="ru-RU" sz="2200" dirty="0" smtClean="0">
                <a:solidFill>
                  <a:schemeClr val="accent2"/>
                </a:solidFill>
              </a:rPr>
              <a:t> (масленица). Воспитатели и дети наряжаются в разноцветные сарафаны и яркие платки. Дети катаются на санках, соревнуются в ловкости и быстроте на спортивных эстафетах  Также традиционным у нас стала Пасха («</a:t>
            </a:r>
            <a:r>
              <a:rPr lang="ru-RU" sz="2200" dirty="0" err="1" smtClean="0">
                <a:solidFill>
                  <a:schemeClr val="accent2"/>
                </a:solidFill>
              </a:rPr>
              <a:t>Мăнкун</a:t>
            </a:r>
            <a:r>
              <a:rPr lang="ru-RU" sz="2200" dirty="0" smtClean="0">
                <a:solidFill>
                  <a:schemeClr val="accent2"/>
                </a:solidFill>
              </a:rPr>
              <a:t>»). </a:t>
            </a:r>
            <a:r>
              <a:rPr lang="ru-RU" sz="1800" dirty="0" smtClean="0">
                <a:solidFill>
                  <a:srgbClr val="00B0F0"/>
                </a:solidFill>
              </a:rPr>
              <a:t/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14884"/>
            <a:ext cx="6400800" cy="1738452"/>
          </a:xfrm>
        </p:spPr>
        <p:txBody>
          <a:bodyPr>
            <a:noAutofit/>
          </a:bodyPr>
          <a:lstStyle/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endParaRPr lang="ru-RU" sz="1600" dirty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8194" name="Picture 2" descr="Apx3TN_Eq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2866431" cy="236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wt_kACAU6o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500306"/>
            <a:ext cx="2928958" cy="209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5A6925ud9Yk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5" y="4451584"/>
            <a:ext cx="3000396" cy="223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IMG_368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4357694"/>
            <a:ext cx="35718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17764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21523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Народные подвижные игры в комплексе с другими воспитательными средствами представляют собой основу начального этапа формирования гармонически развитой, активной личности, сочетающей в себе духовное богатство, моральную чистоту и физическое совершенство.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1\Desktop\раскраски\Hans-Thoma-00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3857628"/>
            <a:ext cx="4143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338</Words>
  <Application>Microsoft Office PowerPoint</Application>
  <PresentationFormat>Экран (4:3)</PresentationFormat>
  <Paragraphs>29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на тему: ПРЕДСТАВЛЕНИЕ О ЦВЕТЕ У ДЕТЕЙ 2-3 ГОДА»</vt:lpstr>
      <vt:lpstr>Слайд 2</vt:lpstr>
      <vt:lpstr>Народные подвижные игры</vt:lpstr>
      <vt:lpstr>      С первых лет жизни ребенка приобщение его к культуре, общечеловеческим ценностям помогают заложить в нем фундамент нравственности, патриотизма, формирует основы самосознания  и индивидуальности. Подвижные игры — одна из разновидностей игр с правилами и практически, единственная возможность ненасильственно выработать навыки произвольного поведения, а также интенсифицировать двигательную активность.   </vt:lpstr>
      <vt:lpstr>Слайд 5</vt:lpstr>
      <vt:lpstr>Слайд 6</vt:lpstr>
      <vt:lpstr>Слайд 7</vt:lpstr>
      <vt:lpstr>   Работа с детьми в этом направлении предполагает обязательное проведение традиционных национальных календарно-обрядовых праздников. Например, такие праздники как «Сурхури» (рождество), где дети ходят из группы в группу и распевают специальные сатирические куплеты «Сурхури, Кĕркури»,. Традиционным стал праздник Çăварни (масленица). Воспитатели и дети наряжаются в разноцветные сарафаны и яркие платки. Дети катаются на санках, соревнуются в ловкости и быстроте на спортивных эстафетах  Также традиционным у нас стала Пасха («Мăнкун»).   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Сенсорное развитие детей раннего возраста, слайды:</dc:title>
  <dc:creator>Пользователь</dc:creator>
  <cp:lastModifiedBy>Matros&amp;K™</cp:lastModifiedBy>
  <cp:revision>52</cp:revision>
  <dcterms:created xsi:type="dcterms:W3CDTF">2015-03-24T01:49:46Z</dcterms:created>
  <dcterms:modified xsi:type="dcterms:W3CDTF">2015-10-25T11:27:11Z</dcterms:modified>
</cp:coreProperties>
</file>