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73" r:id="rId3"/>
    <p:sldId id="278" r:id="rId4"/>
    <p:sldId id="275" r:id="rId5"/>
    <p:sldId id="276" r:id="rId6"/>
    <p:sldId id="268" r:id="rId7"/>
    <p:sldId id="269" r:id="rId8"/>
    <p:sldId id="270" r:id="rId9"/>
    <p:sldId id="274" r:id="rId10"/>
    <p:sldId id="272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98EF-739B-4A8B-9456-0A0655D8EA91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33C7-9104-467D-85D5-B6F0C1821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33C7-9104-467D-85D5-B6F0C18216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33C7-9104-467D-85D5-B6F0C18216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B919D-D357-411E-8C5E-077D0C73235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38B568-AD79-4127-843A-378469D670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Презентация проектной недели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Во второй младшей № 7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Познавательное развитие, художественно-эстетическое развитие, речевое развитие, социально-коммуникативное развитие.</a:t>
            </a:r>
            <a:br>
              <a:rPr lang="ru-RU" sz="1800" dirty="0" smtClean="0"/>
            </a:br>
            <a:r>
              <a:rPr lang="ru-RU" sz="1800" b="1" dirty="0" smtClean="0"/>
              <a:t>Тема: «Мы по улице шагаем»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Срок реализации 1 неделя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Составитель: воспитатель  </a:t>
            </a:r>
            <a:r>
              <a:rPr lang="ru-RU" sz="2400" dirty="0" err="1" smtClean="0"/>
              <a:t>Барашко</a:t>
            </a:r>
            <a:r>
              <a:rPr lang="ru-RU" sz="2400" dirty="0" smtClean="0"/>
              <a:t> О.А.</a:t>
            </a:r>
          </a:p>
          <a:p>
            <a:r>
              <a:rPr lang="ru-RU" sz="2400" dirty="0" smtClean="0"/>
              <a:t>                         воспитатель Кудашева Е.А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играем</a:t>
            </a:r>
            <a:endParaRPr lang="ru-RU" dirty="0"/>
          </a:p>
        </p:txBody>
      </p:sp>
      <p:pic>
        <p:nvPicPr>
          <p:cNvPr id="5" name="Содержимое 4" descr="20151001_1731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работы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«Светофор»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Рисунок «Зебра»</a:t>
            </a:r>
            <a:endParaRPr lang="ru-RU" dirty="0"/>
          </a:p>
        </p:txBody>
      </p:sp>
      <p:pic>
        <p:nvPicPr>
          <p:cNvPr id="6" name="Содержимое 5" descr="20151001_1314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95462" y="2514600"/>
            <a:ext cx="2163664" cy="3846513"/>
          </a:xfrm>
        </p:spPr>
      </p:pic>
      <p:pic>
        <p:nvPicPr>
          <p:cNvPr id="7" name="Содержимое 6" descr="20151007_1314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4080" y="2514600"/>
            <a:ext cx="2163664" cy="38465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Методическое сопровождение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Петрова К.В., Как научить детей ПДД? Планирование занятий, конспекты, кроссворды, дидактические игры.- СПб, И. «Детство-Пресс», 2013.-64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Гурина И.,  «Светофор».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Михалков С. «Движеньем полон город».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М., «Светофор».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Северный А., «Светофор».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А., «Грузовик», «Профессии машин».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 проектной недели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 дошкольников безопасному поведению на улице, знание и соблюдение ими ПДД – одна из актуальных тем сегодняшнего времени. Чем раньше дети получат сведения о том, как должен вести себя человек на улице и во дворе, тем ниже будет вероятность несчастных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Обеспечить накопление представлений о различных видах транспорта у детей раннего возраста. </a:t>
            </a:r>
          </a:p>
          <a:p>
            <a:r>
              <a:rPr lang="ru-RU" dirty="0" smtClean="0"/>
              <a:t>Формировать элементарные знания о правилах поведения на дороге.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Способствовать развитию у детей заинтересованности к изучению правил безопасного поведения на улице и дорогах</a:t>
            </a:r>
          </a:p>
          <a:p>
            <a:r>
              <a:rPr lang="ru-RU" sz="2000" dirty="0" smtClean="0"/>
              <a:t>Формировать и развивать умения и навыки безопасного поведения</a:t>
            </a:r>
          </a:p>
          <a:p>
            <a:r>
              <a:rPr lang="ru-RU" sz="2000" dirty="0" smtClean="0"/>
              <a:t> Воспитывать устойчивые привычки соблюдения правил безопасности</a:t>
            </a:r>
          </a:p>
          <a:p>
            <a:pPr lvl="0"/>
            <a:r>
              <a:rPr lang="ru-RU" sz="2000" dirty="0" smtClean="0"/>
              <a:t>Дать детям представление о разновидностях транспорта. </a:t>
            </a:r>
          </a:p>
          <a:p>
            <a:pPr lvl="0"/>
            <a:r>
              <a:rPr lang="ru-RU" sz="2000" dirty="0" smtClean="0"/>
              <a:t>Отметить характерные отличительные признаки транспорта. </a:t>
            </a:r>
          </a:p>
          <a:p>
            <a:pPr lvl="0"/>
            <a:r>
              <a:rPr lang="ru-RU" sz="2000" dirty="0" smtClean="0"/>
              <a:t>Формировать у детей представление о правилах поведения на проезжей части. </a:t>
            </a:r>
          </a:p>
          <a:p>
            <a:pPr lvl="0"/>
            <a:r>
              <a:rPr lang="ru-RU" sz="2000" dirty="0" smtClean="0"/>
              <a:t>Познакомить с сигналами светофора и пешеходным переходом. </a:t>
            </a:r>
          </a:p>
          <a:p>
            <a:pPr lvl="0"/>
            <a:r>
              <a:rPr lang="ru-RU" sz="2000" dirty="0" smtClean="0"/>
              <a:t>Развивать внимание, память, мышление, речь, мелкую моторику, активизировать словарь. 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Систематичность</a:t>
            </a:r>
          </a:p>
          <a:p>
            <a:r>
              <a:rPr lang="ru-RU" dirty="0" smtClean="0"/>
              <a:t>Психологический комфорт</a:t>
            </a:r>
          </a:p>
          <a:p>
            <a:r>
              <a:rPr lang="ru-RU" dirty="0" smtClean="0"/>
              <a:t>Смысловое отношение к миру</a:t>
            </a:r>
          </a:p>
          <a:p>
            <a:r>
              <a:rPr lang="ru-RU" dirty="0" smtClean="0"/>
              <a:t>Наглядность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Непрерывность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Наш </a:t>
            </a:r>
            <a:r>
              <a:rPr lang="ru-RU" dirty="0" smtClean="0">
                <a:solidFill>
                  <a:srgbClr val="0070C0"/>
                </a:solidFill>
              </a:rPr>
              <a:t>центр</a:t>
            </a:r>
            <a:r>
              <a:rPr lang="ru-RU" dirty="0" smtClean="0">
                <a:solidFill>
                  <a:schemeClr val="accent1"/>
                </a:solidFill>
              </a:rPr>
              <a:t> безопасности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20151001_154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 макет перекрестка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20151001_134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Книжка-раскладушка</a:t>
            </a:r>
            <a:endParaRPr lang="ru-RU" dirty="0"/>
          </a:p>
        </p:txBody>
      </p:sp>
      <p:pic>
        <p:nvPicPr>
          <p:cNvPr id="8" name="Содержимое 7" descr="20151001_140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8578" y="1920875"/>
            <a:ext cx="2495843" cy="4433888"/>
          </a:xfrm>
        </p:spPr>
      </p:pic>
      <p:pic>
        <p:nvPicPr>
          <p:cNvPr id="9" name="Содержимое 8" descr="20151001_140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9578" y="1920875"/>
            <a:ext cx="249584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«Мы машинки»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Нами была изготовлена дидактическая игра «Мы машинки»</a:t>
            </a:r>
          </a:p>
          <a:p>
            <a:r>
              <a:rPr lang="ru-RU" dirty="0" smtClean="0"/>
              <a:t>Цель игры: Расширять знания детей о правилах поведения пешеходов и машин в условиях улицы. Приучать их начинать движение и останавливаться по сигналу.</a:t>
            </a:r>
          </a:p>
          <a:p>
            <a:endParaRPr lang="ru-RU" dirty="0"/>
          </a:p>
        </p:txBody>
      </p:sp>
      <p:pic>
        <p:nvPicPr>
          <p:cNvPr id="8" name="Содержимое 7" descr="20151001_1351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3618" y="1676400"/>
            <a:ext cx="4674614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304</Words>
  <Application>Microsoft Office PowerPoint</Application>
  <PresentationFormat>Экран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проектной недели  Во второй младшей № 7 Познавательное развитие, художественно-эстетическое развитие, речевое развитие, социально-коммуникативное развитие. Тема: «Мы по улице шагаем»    Срок реализации 1 неделя   </vt:lpstr>
      <vt:lpstr>Актуальность проектной недели</vt:lpstr>
      <vt:lpstr>Цель:</vt:lpstr>
      <vt:lpstr>Задачи:  </vt:lpstr>
      <vt:lpstr>Принципы</vt:lpstr>
      <vt:lpstr>Наш центр безопасности</vt:lpstr>
      <vt:lpstr>Наш макет перекрестка</vt:lpstr>
      <vt:lpstr>Книжка-раскладушка</vt:lpstr>
      <vt:lpstr>Дидактическая игра «Мы машинки»</vt:lpstr>
      <vt:lpstr>Мы играем</vt:lpstr>
      <vt:lpstr>Наши  работы</vt:lpstr>
      <vt:lpstr>Методическое сопровождение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 улице шагаем</dc:title>
  <dc:creator>mk</dc:creator>
  <cp:lastModifiedBy>mk</cp:lastModifiedBy>
  <cp:revision>18</cp:revision>
  <dcterms:created xsi:type="dcterms:W3CDTF">2003-02-05T14:34:09Z</dcterms:created>
  <dcterms:modified xsi:type="dcterms:W3CDTF">2015-10-20T11:34:11Z</dcterms:modified>
</cp:coreProperties>
</file>