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76" r:id="rId3"/>
    <p:sldId id="283" r:id="rId4"/>
    <p:sldId id="279" r:id="rId5"/>
    <p:sldId id="285" r:id="rId6"/>
    <p:sldId id="269" r:id="rId7"/>
    <p:sldId id="288" r:id="rId8"/>
    <p:sldId id="289" r:id="rId9"/>
    <p:sldId id="266" r:id="rId10"/>
    <p:sldId id="263" r:id="rId11"/>
    <p:sldId id="262" r:id="rId12"/>
    <p:sldId id="29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9C6EC-9F79-4225-BBD4-3A5097E59F4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D35B2-F28B-440C-9ED1-6C7600E9C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cbook.ru/data/book/1/19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1435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.slave.festival.1september.ru/articles/650727/presentation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-2571792"/>
            <a:ext cx="10585459" cy="1043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ontent.schools.by/novsad35/library/NC9DDA11AA1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em4you.ru/users/3/6/3677/pics/bab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://zvezdochka-31.ucoz.ru/88578402_large_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97154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err.ee/gridfs/1E1790CDEBD21152143BFD74437EADF71EB122458443FEF8EB1B398116D06393.jpg?width=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m-priroda.ru/files/images/ev203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56"/>
            <a:ext cx="9144000" cy="8215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vkr.ru/Ysz6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6667500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umm4.com/wp-content/uploads/2010/09/u-solnishka-v-gostyah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u70.ru/50/images/stories/grupps/gr_zaiki/zaiki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boi.tululu.org/o/8/67127/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8" y="0"/>
            <a:ext cx="91916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mm4.com/wp-content/uploads/2010/09/u-solnishka-v-gostyah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роа</dc:creator>
  <cp:lastModifiedBy>роа</cp:lastModifiedBy>
  <cp:revision>59</cp:revision>
  <dcterms:created xsi:type="dcterms:W3CDTF">2015-09-28T13:49:22Z</dcterms:created>
  <dcterms:modified xsi:type="dcterms:W3CDTF">2015-10-23T13:36:10Z</dcterms:modified>
</cp:coreProperties>
</file>