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E060-5FDC-49E4-B05E-115F5C95E0F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715D-3775-4131-80DB-B0BDE4C93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908720"/>
            <a:ext cx="70009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Министерство образования  и науки Самарской области</a:t>
            </a:r>
          </a:p>
          <a:p>
            <a:pPr algn="ctr"/>
            <a:r>
              <a:rPr lang="ru-RU" sz="1200" b="1" dirty="0" smtClean="0"/>
              <a:t>Государственное автономное образовательное учреждение дополнительного профессионального  образования (повышения квалификации) специалистов</a:t>
            </a:r>
          </a:p>
          <a:p>
            <a:pPr algn="ctr"/>
            <a:r>
              <a:rPr lang="ru-RU" sz="1200" b="1" dirty="0" smtClean="0"/>
              <a:t>Самарский областной институт повышения квалификации и переподготовки работников </a:t>
            </a:r>
            <a:r>
              <a:rPr lang="ru-RU" sz="1200" b="1" dirty="0" smtClean="0"/>
              <a:t>образования</a:t>
            </a: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r>
              <a:rPr lang="ru-RU" sz="4400" b="1" dirty="0"/>
              <a:t> </a:t>
            </a:r>
            <a:endParaRPr lang="ru-RU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1" y="4572008"/>
            <a:ext cx="4643469" cy="12858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+mn-lt"/>
                <a:cs typeface="+mn-cs"/>
              </a:rPr>
              <a:t>Выполнила: Жирнова </a:t>
            </a:r>
            <a:r>
              <a:rPr lang="ru-RU" sz="1600" b="1" dirty="0" smtClean="0">
                <a:latin typeface="+mn-lt"/>
                <a:cs typeface="+mn-cs"/>
              </a:rPr>
              <a:t>Оксана Николаевна, старший воспитатель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+mn-lt"/>
                <a:cs typeface="+mn-cs"/>
              </a:rPr>
              <a:t>ГБОУ СОШ (ОЦ) с. Челно-Вершины структурное подразделение детский сад «Зорька»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285851" y="2163869"/>
            <a:ext cx="56261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Основные направления региональной образовательной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политики в контексте модернизации российского образования»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Развитие самостоятельной творческой деятельности воспитанников средствами проектной деятельности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Mangal" pitchFamily="18" charset="0"/>
              </a:rPr>
              <a:t>»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6343656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дальнейшего развития    проекта.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143116"/>
            <a:ext cx="6637364" cy="40290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районного  семинара  для воспитателей детских садов «Развитие самостоятельной творческой деятельности детей средствами проектной деятельности».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Присвоение статуса опорной площадки «Детский дизайн как средство развития самостоятельной творческой деятельности»</a:t>
            </a:r>
          </a:p>
          <a:p>
            <a:endParaRPr lang="ru-RU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84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Диагностический инструментарий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16668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://www.mbank.com.ua/images/stories/Bank/detskii_risy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59235" cy="2472402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 rot="10800000" flipV="1">
            <a:off x="0" y="16659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уровня творческого потенциала личности с помощью теста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Э.Торренса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Методики диагностики универсальных творческих способностей для детей (авторы: В. Синельников, В. Кудрявцев)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Владелец\Мои документы\Мои рисунки\фото школьное 2 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357214"/>
            <a:ext cx="7772400" cy="35719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«Творчество – это не удел только гениев,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создавших великие художественные произведения.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Творчество существует везде,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где человек воображает,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комбинирует, создает что-либо новое».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Л.С. Выготский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071670" y="3143248"/>
            <a:ext cx="4714908" cy="3546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Цель проекта:</a:t>
            </a:r>
            <a:r>
              <a:rPr lang="ru-RU" sz="1800" dirty="0" smtClean="0">
                <a:solidFill>
                  <a:srgbClr val="002060"/>
                </a:solidFill>
              </a:rPr>
              <a:t>  создание условий для развития познавательных, конструктивных, творческих и художественных способностей посредством обучения детей элементам дизайна.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800" b="1" dirty="0" smtClean="0"/>
              <a:t>Задачи:</a:t>
            </a:r>
            <a:endParaRPr lang="ru-RU" sz="1800" dirty="0" smtClean="0"/>
          </a:p>
          <a:p>
            <a:r>
              <a:rPr lang="ru-RU" sz="1800" dirty="0" smtClean="0"/>
              <a:t>- развитие креативного мышления дошкольников, с помощью ознакомления с методами и приемами применяемыми в художественно-конструктивном дизайне. </a:t>
            </a:r>
          </a:p>
          <a:p>
            <a:r>
              <a:rPr lang="ru-RU" sz="1800" dirty="0" smtClean="0"/>
              <a:t>- создать условия для формирования знаний, умений, навыков для достижения определенных результатов. </a:t>
            </a:r>
          </a:p>
          <a:p>
            <a:r>
              <a:rPr lang="ru-RU" sz="1800" dirty="0" smtClean="0"/>
              <a:t>- формировать способности к анализу, самооценке при выполнении работ. </a:t>
            </a:r>
          </a:p>
          <a:p>
            <a:r>
              <a:rPr lang="ru-RU" sz="1800" dirty="0" smtClean="0"/>
              <a:t>- развить познавательную активность, общение, самостоятельность. </a:t>
            </a:r>
          </a:p>
          <a:p>
            <a:r>
              <a:rPr lang="ru-RU" sz="1800" dirty="0" smtClean="0"/>
              <a:t>- формировать способности последовательно осуществлять свой замысел, умело обращаться с материалами и инструментами. </a:t>
            </a:r>
          </a:p>
          <a:p>
            <a:r>
              <a:rPr lang="ru-RU" sz="1800" dirty="0" smtClean="0"/>
              <a:t>- развитие образного мышления, воображения, устойчивого внимания, наблюдательности. </a:t>
            </a:r>
          </a:p>
          <a:p>
            <a:r>
              <a:rPr lang="ru-RU" sz="1800" dirty="0" smtClean="0"/>
              <a:t>- воспитывать эстетический вкус, культуру поведения, аккуратность. </a:t>
            </a:r>
          </a:p>
          <a:p>
            <a:r>
              <a:rPr lang="ru-RU" sz="1800" dirty="0" smtClean="0"/>
              <a:t>- стимулировать сотворчество со сверстниками и взрослыми, используя результат творческой деятельности в быту, играх, декоре помещений. </a:t>
            </a:r>
          </a:p>
          <a:p>
            <a:r>
              <a:rPr lang="ru-RU" sz="1800" dirty="0" smtClean="0"/>
              <a:t>- воспитывать интерес к дизайн – творчеству.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001024" y="1214422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9586" y="5500702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6" name="Picture 1" descr="ladybug.png"/>
          <p:cNvPicPr/>
          <p:nvPr/>
        </p:nvPicPr>
        <p:blipFill>
          <a:blip r:embed="rId6" cstate="print"/>
          <a:stretch>
            <a:fillRect/>
          </a:stretch>
        </p:blipFill>
        <p:spPr>
          <a:xfrm rot="9757449">
            <a:off x="74368" y="590628"/>
            <a:ext cx="699082" cy="604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0" y="5929330"/>
            <a:ext cx="747712" cy="746125"/>
            <a:chOff x="8330" y="9874"/>
            <a:chExt cx="1176" cy="1176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Участники педагогического проекта:</a:t>
            </a:r>
            <a:endParaRPr lang="ru-RU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34025"/>
            <a:ext cx="16668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абка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0"/>
            <a:ext cx="16668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 descr="http://cursuriminime.ro/wp-content/uploads/hinh-nen-gia-dinh-hanh-phuc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428892" cy="1518058"/>
          </a:xfrm>
          <a:prstGeom prst="rect">
            <a:avLst/>
          </a:prstGeom>
          <a:noFill/>
        </p:spPr>
      </p:pic>
      <p:pic>
        <p:nvPicPr>
          <p:cNvPr id="16390" name="Picture 6" descr="http://www.hvilya.com/_bl/3/1355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2757040" cy="1785950"/>
          </a:xfrm>
          <a:prstGeom prst="rect">
            <a:avLst/>
          </a:prstGeom>
          <a:noFill/>
        </p:spPr>
      </p:pic>
      <p:pic>
        <p:nvPicPr>
          <p:cNvPr id="16392" name="Picture 8" descr="http://www.pianetamamma.it/pictures/20130912/troppi-impegni-per-i-bambin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86190"/>
            <a:ext cx="3594071" cy="269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6158593" y="2571744"/>
            <a:ext cx="2985407" cy="462098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Ребенок </a:t>
            </a:r>
            <a:r>
              <a:rPr lang="ru-RU" b="1" dirty="0" smtClean="0">
                <a:solidFill>
                  <a:srgbClr val="002060"/>
                </a:solidFill>
              </a:rPr>
              <a:t>обладает развитым воображением, которое реализуется в разных видах деятельности; проявляет инициативу и самостоятельность; способен выбирать себе род занятий, участников по совместной деятельности;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43768" y="3714752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4357694"/>
            <a:ext cx="1613173" cy="269421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28662" y="485776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85794"/>
            <a:ext cx="5486400" cy="35719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Направления </a:t>
            </a:r>
            <a:r>
              <a:rPr lang="ru-RU" sz="2400" u="sng" dirty="0" smtClean="0">
                <a:solidFill>
                  <a:srgbClr val="002060"/>
                </a:solidFill>
              </a:rPr>
              <a:t>деятельности детского </a:t>
            </a:r>
            <a:r>
              <a:rPr lang="ru-RU" sz="2400" u="sng" dirty="0" smtClean="0">
                <a:solidFill>
                  <a:srgbClr val="002060"/>
                </a:solidFill>
              </a:rPr>
              <a:t>дизайна: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143116"/>
            <a:ext cx="7786742" cy="40290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архитектурно–художественное </a:t>
            </a:r>
            <a:r>
              <a:rPr lang="ru-RU" sz="2800" dirty="0" smtClean="0">
                <a:solidFill>
                  <a:srgbClr val="002060"/>
                </a:solidFill>
              </a:rPr>
              <a:t>моделирование; 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дизайн </a:t>
            </a:r>
            <a:r>
              <a:rPr lang="ru-RU" sz="2800" dirty="0" smtClean="0">
                <a:solidFill>
                  <a:srgbClr val="002060"/>
                </a:solidFill>
              </a:rPr>
              <a:t>интерьера; 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дизайн </a:t>
            </a:r>
            <a:r>
              <a:rPr lang="ru-RU" sz="2800" dirty="0" smtClean="0">
                <a:solidFill>
                  <a:srgbClr val="002060"/>
                </a:solidFill>
              </a:rPr>
              <a:t>одежды и украшений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дизайн посуды.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849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0" descr="daisy.png"/>
          <p:cNvPicPr/>
          <p:nvPr/>
        </p:nvPicPr>
        <p:blipFill>
          <a:blip r:embed="rId3" cstate="print"/>
          <a:srcRect b="3704"/>
          <a:stretch>
            <a:fillRect/>
          </a:stretch>
        </p:blipFill>
        <p:spPr>
          <a:xfrm>
            <a:off x="6158593" y="2571744"/>
            <a:ext cx="2985407" cy="4620986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143768" y="3714752"/>
            <a:ext cx="747712" cy="746125"/>
            <a:chOff x="8330" y="9874"/>
            <a:chExt cx="1176" cy="1176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Этапы </a:t>
            </a:r>
            <a:r>
              <a:rPr lang="ru-RU" sz="2800" b="1" dirty="0" smtClean="0">
                <a:solidFill>
                  <a:srgbClr val="FF0000"/>
                </a:solidFill>
              </a:rPr>
              <a:t>реализации педагогического проекта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1.Организационный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26055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выбор </a:t>
            </a:r>
            <a:r>
              <a:rPr lang="ru-RU" sz="2400" dirty="0" smtClean="0">
                <a:solidFill>
                  <a:srgbClr val="002060"/>
                </a:solidFill>
              </a:rPr>
              <a:t>темы проекта и его разработка.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-изучение методической литературы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-подбор материала по теме.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-разработка перспективного плана по развитию самостоятельной творческой деятельности средствами проектной деятельности, совместной и самостоятельной деятельности  воспитанников.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-разработка перспективного плана сотрудничества с родителями по теме проекта.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-разработка консультаций для родителей.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148" y="5143512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6" name="Picture 1" descr="ladybug.png"/>
          <p:cNvPicPr/>
          <p:nvPr/>
        </p:nvPicPr>
        <p:blipFill>
          <a:blip r:embed="rId6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Предполагаемая дата проведения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выполнение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Август-сентябрь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«Основы дизайна»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Ст. воспитатель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 практикум «Детский дизайн»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Ст. воспитатель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для родителей «Детское рукоделие»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«Цвета лета»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7547" y="5910943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6" name="Picture 1" descr="ladybug.png"/>
          <p:cNvPicPr/>
          <p:nvPr/>
        </p:nvPicPr>
        <p:blipFill>
          <a:blip r:embed="rId6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Заключительный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Обобщение итогов работы с детьми и родителями.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Анализ эффективности работы.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Разработка методических рекомендаций, буклетов.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Подготовка презентации проекта.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424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«Творчество – это не удел только гениев,   создавших великие художественные произведения.  Творчество существует везде,  где человек воображает,  комбинирует, создает что-либо новое».   Л.С. Выготский</vt:lpstr>
      <vt:lpstr>Цель проекта:  создание условий для развития познавательных, конструктивных, творческих и художественных способностей посредством обучения детей элементам дизайна.  </vt:lpstr>
      <vt:lpstr>Участники педагогического проекта:</vt:lpstr>
      <vt:lpstr>Слайд 5</vt:lpstr>
      <vt:lpstr>Направления деятельности детского дизайна:</vt:lpstr>
      <vt:lpstr>  Этапы реализации педагогического проекта:  1.Организационный  </vt:lpstr>
      <vt:lpstr>2. Основной</vt:lpstr>
      <vt:lpstr>3. Заключительный </vt:lpstr>
      <vt:lpstr>Перспективы дальнейшего развития    проекта. </vt:lpstr>
      <vt:lpstr>Диагностический инструментарий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Андреан</dc:creator>
  <cp:lastModifiedBy>Андреан</cp:lastModifiedBy>
  <cp:revision>10</cp:revision>
  <dcterms:created xsi:type="dcterms:W3CDTF">2015-09-08T10:07:57Z</dcterms:created>
  <dcterms:modified xsi:type="dcterms:W3CDTF">2015-09-08T11:58:30Z</dcterms:modified>
</cp:coreProperties>
</file>