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590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16DC-77F6-425C-BA8E-31A271D75CB4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1729-3874-4970-BE20-1C62B31CD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16DC-77F6-425C-BA8E-31A271D75CB4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1729-3874-4970-BE20-1C62B31CD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16DC-77F6-425C-BA8E-31A271D75CB4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1729-3874-4970-BE20-1C62B31CD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16DC-77F6-425C-BA8E-31A271D75CB4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1729-3874-4970-BE20-1C62B31CD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16DC-77F6-425C-BA8E-31A271D75CB4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1729-3874-4970-BE20-1C62B31CD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16DC-77F6-425C-BA8E-31A271D75CB4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1729-3874-4970-BE20-1C62B31CD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16DC-77F6-425C-BA8E-31A271D75CB4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1729-3874-4970-BE20-1C62B31CD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16DC-77F6-425C-BA8E-31A271D75CB4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1729-3874-4970-BE20-1C62B31CD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16DC-77F6-425C-BA8E-31A271D75CB4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1729-3874-4970-BE20-1C62B31CD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16DC-77F6-425C-BA8E-31A271D75CB4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1729-3874-4970-BE20-1C62B31CD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16DC-77F6-425C-BA8E-31A271D75CB4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C251729-3874-4970-BE20-1C62B31CD3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1416DC-77F6-425C-BA8E-31A271D75CB4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251729-3874-4970-BE20-1C62B31CD32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268760"/>
            <a:ext cx="8712968" cy="1828800"/>
          </a:xfrm>
        </p:spPr>
        <p:txBody>
          <a:bodyPr/>
          <a:lstStyle/>
          <a:p>
            <a:r>
              <a:rPr lang="ru-RU" dirty="0" smtClean="0"/>
              <a:t>Ручной труд в детском саду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81415412"/>
      </p:ext>
    </p:extLst>
  </p:cSld>
  <p:clrMapOvr>
    <a:masterClrMapping/>
  </p:clrMapOvr>
  <p:transition spd="slow" advTm="644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412776"/>
            <a:ext cx="3240360" cy="448665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400200"/>
            <a:ext cx="3348372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3166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3271">
        <p:circle/>
      </p:transition>
    </mc:Choice>
    <mc:Fallback>
      <p:transition spd="slow" advTm="3271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6131024" cy="547260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500" b="1" dirty="0"/>
              <a:t>Советы родителям:</a:t>
            </a:r>
          </a:p>
          <a:p>
            <a:r>
              <a:rPr lang="ru-RU" b="1" dirty="0"/>
              <a:t>Начните знакомство с ручным трудом с </a:t>
            </a:r>
            <a:r>
              <a:rPr lang="ru-RU" b="1" dirty="0" smtClean="0"/>
              <a:t>самых простых </a:t>
            </a:r>
            <a:r>
              <a:rPr lang="ru-RU" b="1" dirty="0"/>
              <a:t>поделок, предлагая ребенку </a:t>
            </a:r>
            <a:r>
              <a:rPr lang="ru-RU" b="1" dirty="0" smtClean="0"/>
              <a:t>повторять ваши </a:t>
            </a:r>
            <a:r>
              <a:rPr lang="ru-RU" b="1" dirty="0"/>
              <a:t>действия</a:t>
            </a:r>
          </a:p>
          <a:p>
            <a:r>
              <a:rPr lang="ru-RU" b="1" dirty="0"/>
              <a:t>Получайте удовольствие от общения с ребенком, </a:t>
            </a:r>
            <a:r>
              <a:rPr lang="ru-RU" b="1" dirty="0" smtClean="0"/>
              <a:t>не требуйте </a:t>
            </a:r>
            <a:r>
              <a:rPr lang="ru-RU" b="1" dirty="0"/>
              <a:t>от него слишком много</a:t>
            </a:r>
          </a:p>
          <a:p>
            <a:r>
              <a:rPr lang="ru-RU" b="1" dirty="0"/>
              <a:t>Не скупитесь на похвалу, найдите слова </a:t>
            </a:r>
            <a:r>
              <a:rPr lang="ru-RU" b="1" dirty="0" smtClean="0"/>
              <a:t>ободрения в </a:t>
            </a:r>
            <a:r>
              <a:rPr lang="ru-RU" b="1" dirty="0"/>
              <a:t>случае неудачи, настройте ребенка на то, </a:t>
            </a:r>
            <a:r>
              <a:rPr lang="ru-RU" b="1" dirty="0" smtClean="0"/>
              <a:t>что в </a:t>
            </a:r>
            <a:r>
              <a:rPr lang="ru-RU" b="1" dirty="0"/>
              <a:t>следующий раз все получится гораздо </a:t>
            </a:r>
            <a:r>
              <a:rPr lang="ru-RU" b="1" dirty="0" smtClean="0"/>
              <a:t>лучше</a:t>
            </a:r>
          </a:p>
          <a:p>
            <a:r>
              <a:rPr lang="ru-RU" b="1" dirty="0" smtClean="0"/>
              <a:t>Применяйте </a:t>
            </a:r>
            <a:r>
              <a:rPr lang="ru-RU" b="1" dirty="0"/>
              <a:t>свои артистические </a:t>
            </a:r>
            <a:r>
              <a:rPr lang="ru-RU" b="1" dirty="0" smtClean="0"/>
              <a:t>способности, исполняя </a:t>
            </a:r>
            <a:r>
              <a:rPr lang="ru-RU" b="1" dirty="0"/>
              <a:t>роль ученика, и ваш </a:t>
            </a:r>
            <a:r>
              <a:rPr lang="ru-RU" b="1" dirty="0" smtClean="0"/>
              <a:t>маленький «учитель</a:t>
            </a:r>
            <a:r>
              <a:rPr lang="ru-RU" b="1" dirty="0"/>
              <a:t>» с радостью придет на </a:t>
            </a:r>
            <a:r>
              <a:rPr lang="ru-RU" b="1" dirty="0" smtClean="0"/>
              <a:t>помощь</a:t>
            </a:r>
          </a:p>
          <a:p>
            <a:r>
              <a:rPr lang="ru-RU" b="1" dirty="0" smtClean="0"/>
              <a:t>Помните</a:t>
            </a:r>
            <a:r>
              <a:rPr lang="ru-RU" b="1" dirty="0"/>
              <a:t>, что занятие не должно </a:t>
            </a:r>
            <a:r>
              <a:rPr lang="ru-RU" b="1" dirty="0" smtClean="0"/>
              <a:t>длиться более </a:t>
            </a:r>
            <a:r>
              <a:rPr lang="ru-RU" b="1" dirty="0"/>
              <a:t>30 </a:t>
            </a:r>
            <a:r>
              <a:rPr lang="ru-RU" b="1" dirty="0" smtClean="0"/>
              <a:t>минут</a:t>
            </a:r>
          </a:p>
          <a:p>
            <a:r>
              <a:rPr lang="ru-RU" b="1" dirty="0" smtClean="0"/>
              <a:t>При </a:t>
            </a:r>
            <a:r>
              <a:rPr lang="ru-RU" b="1" dirty="0"/>
              <a:t>проявлении усталости </a:t>
            </a:r>
            <a:r>
              <a:rPr lang="ru-RU" b="1" dirty="0" smtClean="0"/>
              <a:t>используйте </a:t>
            </a:r>
            <a:r>
              <a:rPr lang="ru-RU" b="1" dirty="0" err="1" smtClean="0"/>
              <a:t>потешку</a:t>
            </a:r>
            <a:r>
              <a:rPr lang="ru-RU" b="1" dirty="0"/>
              <a:t>, сопровождая ее пальчиковой гимнастикой 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1845502"/>
            <a:ext cx="2664296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4364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28785">
        <p:circle/>
      </p:transition>
    </mc:Choice>
    <mc:Fallback>
      <p:transition spd="slow" advTm="28785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352839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Формирование </a:t>
            </a:r>
            <a:r>
              <a:rPr lang="ru-RU" b="1" dirty="0"/>
              <a:t>интереса и любви к труду – одна из важнейших основных задач воспитания детей. В различных видах труда детей дошкольного возраста (хозяйственно-бытовой, ручной, труд в природе) содержатся истоки раннего выявления способностей, дарований личности.</a:t>
            </a:r>
          </a:p>
          <a:p>
            <a:r>
              <a:rPr lang="ru-RU" b="1" dirty="0"/>
              <a:t>Ручной труд является обязательным компонентом развития базовых и творческих способностей ребенка, важнейшим средством умственного, художественно-эстетического развития и нравственного воспитания.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4221088"/>
            <a:ext cx="3384376" cy="2376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3886" y="4221088"/>
            <a:ext cx="3446506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5343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12175">
        <p:circle/>
      </p:transition>
    </mc:Choice>
    <mc:Fallback>
      <p:transition spd="slow" advTm="12175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855" y="908720"/>
            <a:ext cx="8229600" cy="4389120"/>
          </a:xfrm>
        </p:spPr>
        <p:txBody>
          <a:bodyPr/>
          <a:lstStyle/>
          <a:p>
            <a:r>
              <a:rPr lang="ru-RU" b="1" dirty="0" smtClean="0"/>
              <a:t>Ручной </a:t>
            </a:r>
            <a:r>
              <a:rPr lang="ru-RU" b="1" dirty="0"/>
              <a:t>труд, позволяет развивать у детей начала конструктивных умений и навыков, способствует духовному развитию.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276872"/>
            <a:ext cx="8136903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1144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6986">
        <p:circle/>
      </p:transition>
    </mc:Choice>
    <mc:Fallback>
      <p:transition spd="slow" advTm="6986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96752"/>
            <a:ext cx="8229600" cy="339418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4800" b="1" dirty="0"/>
              <a:t>Цели:</a:t>
            </a:r>
          </a:p>
          <a:p>
            <a:r>
              <a:rPr lang="ru-RU" sz="2300" b="1" dirty="0"/>
              <a:t>Совершенствовать умение работать с бумагой</a:t>
            </a:r>
          </a:p>
          <a:p>
            <a:r>
              <a:rPr lang="ru-RU" sz="2300" b="1" dirty="0"/>
              <a:t>Создавать из бумаги объемные фигуры</a:t>
            </a:r>
          </a:p>
          <a:p>
            <a:r>
              <a:rPr lang="ru-RU" sz="2300" b="1" dirty="0"/>
              <a:t>Учить делать игрушки, сувениры из природного материала</a:t>
            </a:r>
          </a:p>
          <a:p>
            <a:r>
              <a:rPr lang="ru-RU" sz="2300" b="1" dirty="0"/>
              <a:t>Формировать умение самостоятельно делать игрушки для сюжетно-ролевых игр</a:t>
            </a:r>
          </a:p>
          <a:p>
            <a:r>
              <a:rPr lang="ru-RU" sz="2300" b="1" dirty="0"/>
              <a:t>Изготавливать пособия для занятий и самостоятельной деятельности</a:t>
            </a:r>
          </a:p>
          <a:p>
            <a:r>
              <a:rPr lang="ru-RU" sz="2300" b="1" dirty="0"/>
              <a:t>Развивать творческое воображение, художественный вкус</a:t>
            </a:r>
          </a:p>
          <a:p>
            <a:r>
              <a:rPr lang="ru-RU" sz="2300" b="1" dirty="0"/>
              <a:t>Учить экономно и рационально расходовать материалы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4590934"/>
            <a:ext cx="4248472" cy="207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8355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11352">
        <p:circle/>
      </p:transition>
    </mc:Choice>
    <mc:Fallback>
      <p:transition spd="slow" advTm="11352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381642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5200" b="1" dirty="0"/>
              <a:t>Задачи:</a:t>
            </a:r>
          </a:p>
          <a:p>
            <a:r>
              <a:rPr lang="ru-RU" b="1" dirty="0"/>
              <a:t>Расширять представления детей об окружающем мире</a:t>
            </a:r>
          </a:p>
          <a:p>
            <a:r>
              <a:rPr lang="ru-RU" b="1" dirty="0"/>
              <a:t>Развитие </a:t>
            </a:r>
            <a:r>
              <a:rPr lang="ru-RU" b="1" dirty="0" err="1"/>
              <a:t>сенсомоторики</a:t>
            </a:r>
            <a:endParaRPr lang="ru-RU" b="1" dirty="0"/>
          </a:p>
          <a:p>
            <a:r>
              <a:rPr lang="ru-RU" b="1" dirty="0"/>
              <a:t>Умственное развитие ребенка</a:t>
            </a:r>
          </a:p>
          <a:p>
            <a:r>
              <a:rPr lang="ru-RU" b="1" dirty="0"/>
              <a:t>Развитие внимания</a:t>
            </a:r>
          </a:p>
          <a:p>
            <a:r>
              <a:rPr lang="ru-RU" b="1" dirty="0"/>
              <a:t>Удовлетворение любознательности</a:t>
            </a:r>
          </a:p>
          <a:p>
            <a:r>
              <a:rPr lang="ru-RU" b="1" dirty="0"/>
              <a:t>Развитие личности ребенка</a:t>
            </a:r>
          </a:p>
          <a:p>
            <a:r>
              <a:rPr lang="ru-RU" b="1" dirty="0"/>
              <a:t>Формирование общественных мотивов труда</a:t>
            </a:r>
          </a:p>
          <a:p>
            <a:r>
              <a:rPr lang="ru-RU" b="1" dirty="0"/>
              <a:t>Формировать у детей контроль и оценку собственной деятельности</a:t>
            </a:r>
          </a:p>
          <a:p>
            <a:r>
              <a:rPr lang="ru-RU" b="1" dirty="0"/>
              <a:t>Формировать умения планировать свою деятельность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1700808"/>
            <a:ext cx="2167903" cy="15121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437112"/>
            <a:ext cx="3312368" cy="228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5" y="4413228"/>
            <a:ext cx="324802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9125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12248">
        <p:circle/>
      </p:transition>
    </mc:Choice>
    <mc:Fallback>
      <p:transition spd="slow" advTm="12248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179014"/>
            <a:ext cx="3600953" cy="25911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179014"/>
            <a:ext cx="3600953" cy="25911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972105"/>
            <a:ext cx="3744969" cy="25911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6" y="3972105"/>
            <a:ext cx="3600953" cy="259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7223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6402">
        <p:circle/>
      </p:transition>
    </mc:Choice>
    <mc:Fallback>
      <p:transition spd="slow" advTm="6402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3" y="1124744"/>
            <a:ext cx="3960440" cy="2918896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96752"/>
            <a:ext cx="374441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49080"/>
            <a:ext cx="388843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44677"/>
            <a:ext cx="3816424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10416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7727">
        <p:circle/>
      </p:transition>
    </mc:Choice>
    <mc:Fallback>
      <p:transition spd="slow" advTm="7727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208912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8473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7663">
        <p:circle/>
      </p:transition>
    </mc:Choice>
    <mc:Fallback>
      <p:transition spd="slow" advTm="7663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208912" cy="546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77835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9014">
        <p:circle/>
      </p:transition>
    </mc:Choice>
    <mc:Fallback>
      <p:transition spd="slow" advTm="9014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79</TotalTime>
  <Words>264</Words>
  <Application>Microsoft Office PowerPoint</Application>
  <PresentationFormat>Экран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Ручной труд в детском саду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Ручной труд в детском саду</dc:title>
  <dc:creator>Гюзелия</dc:creator>
  <cp:lastModifiedBy>pc</cp:lastModifiedBy>
  <cp:revision>8</cp:revision>
  <dcterms:created xsi:type="dcterms:W3CDTF">2014-02-23T16:59:10Z</dcterms:created>
  <dcterms:modified xsi:type="dcterms:W3CDTF">2015-10-25T10:47:34Z</dcterms:modified>
</cp:coreProperties>
</file>