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9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9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8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4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6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7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385A-6EC0-4B08-8079-02B6422D86C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64B8-D95E-423C-B209-555954A49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ДИК\Desktop\на открытое занятие\зооп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8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на открытое занятие\бегем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31839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ДИК\Desktop\на открытое занятие\геп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"/>
            <a:ext cx="3135877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АДИК\Desktop\на открытое занятие\жира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2348881"/>
            <a:ext cx="3241608" cy="2139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АДИК\Desktop\на открытое занятие\зе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33" y="2348879"/>
            <a:ext cx="2836474" cy="2139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АДИК\Desktop\на открытое занятие\лев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65" y="2348881"/>
            <a:ext cx="2818135" cy="2154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АДИК\Desktop\на открытое занятие\пантер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" y="4488343"/>
            <a:ext cx="3384376" cy="2256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АДИК\Desktop\на открытое занятие\ле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18" y="4488343"/>
            <a:ext cx="2934209" cy="2245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САДИК\Desktop\на открытое занятие\vopros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04" y="4694315"/>
            <a:ext cx="1440160" cy="21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САДИК\Desktop\на открытое занятие\слон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14" y="0"/>
            <a:ext cx="2818201" cy="2230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САДИК\Desktop\на открытое занятие\скачанные файлы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46497"/>
            <a:ext cx="554718" cy="6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САДИК\Desktop\на открытое занятие\2_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36" y="1523004"/>
            <a:ext cx="730771" cy="7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САДИК\Desktop\на открытое занятие\3_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04" y="1546496"/>
            <a:ext cx="734421" cy="7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САДИК\Desktop\на открытое занятие\four_cobalt_blu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40" y="3717032"/>
            <a:ext cx="542516" cy="7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САДИК\Desktop\на открытое занятие\imag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32" y="3789040"/>
            <a:ext cx="528197" cy="6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САДИК\Desktop\на открытое занятие\image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717032"/>
            <a:ext cx="595148" cy="8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САДИК\Desktop\на открытое занятие\seven_cobalt_blue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53" y="6014930"/>
            <a:ext cx="539065" cy="7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САДИК\Desktop\на открытое занятие\eight_darkblue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00" y="6058813"/>
            <a:ext cx="506154" cy="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3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ИК\Desktop\на открытое занятие\белые медв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03848" cy="2297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ДИК\Desktop\на открытое занятие\мор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44" y="4514091"/>
            <a:ext cx="3501856" cy="2343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АДИК\Desktop\на открытое занятие\морской кот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360"/>
            <a:ext cx="2915816" cy="3617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АДИК\Desktop\на открытое занятие\северная с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15156"/>
            <a:ext cx="2952328" cy="2214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САДИК\Desktop\на открытое занятие\пингв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64" y="-20069"/>
            <a:ext cx="4087869" cy="2317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САДИК\Desktop\на открытое занятие\vopros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2297099"/>
            <a:ext cx="1440160" cy="21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8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на открытое занятие\б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09" y="-1"/>
            <a:ext cx="3096344" cy="3356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ДИК\Desktop\на открытое занятие\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6" y="0"/>
            <a:ext cx="2536465" cy="335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АДИК\Desktop\на открытое занятие\зая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"/>
            <a:ext cx="3367006" cy="3356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ДИК\Desktop\на открытое занятие\каб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5" y="3451498"/>
            <a:ext cx="4447782" cy="3406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АДИК\Desktop\на открытое занятие\лос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38" y="3451498"/>
            <a:ext cx="4608512" cy="3406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9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ИК\Desktop\на открытое занятие\с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894" cy="4293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АДИК\Desktop\на открытое занятие\северный ол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6" y="0"/>
            <a:ext cx="449341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8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ИК\Desktop\на открытое занятие\зооп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25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6</cp:revision>
  <dcterms:created xsi:type="dcterms:W3CDTF">2015-10-01T08:42:53Z</dcterms:created>
  <dcterms:modified xsi:type="dcterms:W3CDTF">2015-10-19T06:33:26Z</dcterms:modified>
</cp:coreProperties>
</file>