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4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C869C-D13E-4BAF-9251-D90467B1A99F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2A9A2-3219-479E-BA58-1B76E8DA48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9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А.С.Пушкин</a:t>
            </a:r>
            <a:r>
              <a:rPr lang="ru-RU" baseline="0" dirty="0" smtClean="0"/>
              <a:t> в детстве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A9A2-3219-479E-BA58-1B76E8DA488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57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И.Левитан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A9A2-3219-479E-BA58-1B76E8DA488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00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И.Левитан</a:t>
            </a:r>
            <a:r>
              <a:rPr lang="ru-RU" dirty="0" smtClean="0"/>
              <a:t> Золотая</a:t>
            </a:r>
            <a:r>
              <a:rPr lang="ru-RU" baseline="0" dirty="0" smtClean="0"/>
              <a:t> осень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A9A2-3219-479E-BA58-1B76E8DA488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789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С.Кожин</a:t>
            </a:r>
            <a:r>
              <a:rPr lang="ru-RU" dirty="0" smtClean="0"/>
              <a:t> Русская охота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A9A2-3219-479E-BA58-1B76E8DA488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4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922C-E537-476A-8C2C-C3030C235CC0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0DB9-0776-4FE4-BAF5-20B521124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922C-E537-476A-8C2C-C3030C235CC0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0DB9-0776-4FE4-BAF5-20B521124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922C-E537-476A-8C2C-C3030C235CC0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0DB9-0776-4FE4-BAF5-20B521124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922C-E537-476A-8C2C-C3030C235CC0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0DB9-0776-4FE4-BAF5-20B521124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922C-E537-476A-8C2C-C3030C235CC0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0DB9-0776-4FE4-BAF5-20B521124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922C-E537-476A-8C2C-C3030C235CC0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0DB9-0776-4FE4-BAF5-20B521124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922C-E537-476A-8C2C-C3030C235CC0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0DB9-0776-4FE4-BAF5-20B521124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922C-E537-476A-8C2C-C3030C235CC0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0DB9-0776-4FE4-BAF5-20B521124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922C-E537-476A-8C2C-C3030C235CC0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0DB9-0776-4FE4-BAF5-20B521124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922C-E537-476A-8C2C-C3030C235CC0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0DB9-0776-4FE4-BAF5-20B521124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5922C-E537-476A-8C2C-C3030C235CC0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20DB9-0776-4FE4-BAF5-20B5211240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5922C-E537-476A-8C2C-C3030C235CC0}" type="datetimeFigureOut">
              <a:rPr lang="ru-RU" smtClean="0"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20DB9-0776-4FE4-BAF5-20B5211240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осень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31800"/>
            <a:ext cx="9144000" cy="599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 Портрет_поэта_А.С.Пушкина_-_Google_Art_Project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08138" y="0"/>
            <a:ext cx="59261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ушкин в детстве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941513" y="0"/>
            <a:ext cx="52609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976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 1348326322_4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 левитан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800225" y="0"/>
            <a:ext cx="55419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 Левитан Золотая Осень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447675"/>
            <a:ext cx="9144000" cy="596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 С.кожин Русская охота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2289175"/>
            <a:ext cx="9144000" cy="227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48326272_13.jpe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14</Words>
  <Application>Microsoft Office PowerPoint</Application>
  <PresentationFormat>Экран (4:3)</PresentationFormat>
  <Paragraphs>8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Петр</dc:creator>
  <cp:lastModifiedBy>1</cp:lastModifiedBy>
  <cp:revision>4</cp:revision>
  <dcterms:created xsi:type="dcterms:W3CDTF">2013-10-29T10:55:10Z</dcterms:created>
  <dcterms:modified xsi:type="dcterms:W3CDTF">2015-10-23T08:58:27Z</dcterms:modified>
</cp:coreProperties>
</file>