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67" r:id="rId13"/>
    <p:sldId id="301" r:id="rId14"/>
    <p:sldId id="277" r:id="rId15"/>
    <p:sldId id="278" r:id="rId16"/>
    <p:sldId id="279" r:id="rId17"/>
    <p:sldId id="280" r:id="rId18"/>
    <p:sldId id="289" r:id="rId19"/>
    <p:sldId id="288" r:id="rId20"/>
    <p:sldId id="302" r:id="rId21"/>
    <p:sldId id="303" r:id="rId22"/>
    <p:sldId id="304" r:id="rId23"/>
    <p:sldId id="305" r:id="rId24"/>
    <p:sldId id="306" r:id="rId25"/>
    <p:sldId id="30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4" autoAdjust="0"/>
    <p:restoredTop sz="94600"/>
  </p:normalViewPr>
  <p:slideViewPr>
    <p:cSldViewPr>
      <p:cViewPr>
        <p:scale>
          <a:sx n="100" d="100"/>
          <a:sy n="100" d="100"/>
        </p:scale>
        <p:origin x="-98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EAC4A-E5FE-4B4B-A4F7-EED087D87B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33880-08E7-43E1-9998-134A9A6EC9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729D8-959B-4E18-A4A4-ACF9DB1E6F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A74CB-07F6-497E-9400-A41235D17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CFE19-6E35-41B0-B4A8-4D8F62096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2057A-F97F-4B4A-95D4-9E8B1C3E8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CECD2-EF5B-4204-838D-96B036901E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8B98-E886-4C6F-BCD3-5E819527E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854D4-EC18-4A33-8700-9232E6340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085F-E74E-4B7B-B451-910C91618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F106-C8CE-41F6-ADB5-ABD4E7B816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C1AE69B-41C4-467D-94B2-6AA8BF1878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детский сад комбинированного вида №41  муниципального образования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2428868"/>
            <a:ext cx="8358246" cy="2786082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«Сюжетно-ролевая игра в социально-коммуникативном развитии детей дошкольного возраста в соответствии с целевыми ориентирами указанными во ФГОС»</a:t>
            </a:r>
          </a:p>
          <a:p>
            <a:pPr eaLnBrk="1" hangingPunct="1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24936" cy="92447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игры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возрасте от 3 до 5 лет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игры каждого ребенка с опорой на его личные интересы.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с игрушками сопровождаются ролевыми диалогами.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Обозначение своей роли и принятие роли партнера по игре.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Формировать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умение изменять свое ролевое поведение в соответствии с разными ролями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партнеров.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Обозначать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свою роль для партнеров в процессе развертывания игры.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2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Принципы формирования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сюжетной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40"/>
              </a:spcBef>
              <a:buClr>
                <a:schemeClr val="accent3"/>
              </a:buClr>
              <a:buSzPct val="93749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1. Воспитатель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играет вместе с детьми.</a:t>
            </a:r>
          </a:p>
          <a:p>
            <a:pPr marL="0" lvl="0" indent="0">
              <a:spcBef>
                <a:spcPts val="640"/>
              </a:spcBef>
              <a:buClr>
                <a:schemeClr val="accent3"/>
              </a:buClr>
              <a:buSzPct val="93749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2. Воспитатель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развертывает игру так, чтобы выделить для детей ролевое поведение.</a:t>
            </a:r>
          </a:p>
          <a:p>
            <a:pPr marL="0" lvl="0" indent="0">
              <a:spcBef>
                <a:spcPts val="640"/>
              </a:spcBef>
              <a:buClr>
                <a:schemeClr val="accent3"/>
              </a:buClr>
              <a:buSzPct val="93749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3. Ролевое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поведение ребенка сразу ориентируется на партнера.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игрового действия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принять на себя игровую роль и обозначить ее для партнера.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осуществлять характерные для роли условные предметные действия.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развертывать ролевое взаимодействие – ролевой диалог.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менять свою игровую роль в зависимости от развертывающегося сюжета.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Заготовки игрового материала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344816" cy="4320480"/>
          </a:xfrm>
        </p:spPr>
      </p:pic>
    </p:spTree>
    <p:extLst>
      <p:ext uri="{BB962C8B-B14F-4D97-AF65-F5344CB8AC3E}">
        <p14:creationId xmlns:p14="http://schemas.microsoft.com/office/powerpoint/2010/main" val="23205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Организация игры в старшей и подготовительной группах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720"/>
              </a:spcBef>
              <a:buClr>
                <a:schemeClr val="accent3"/>
              </a:buClr>
              <a:buSzPct val="25000"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Задачи:</a:t>
            </a:r>
          </a:p>
          <a:p>
            <a:pPr marL="0" lvl="0" indent="0">
              <a:spcBef>
                <a:spcPts val="640"/>
              </a:spcBef>
              <a:buClr>
                <a:schemeClr val="accent3"/>
              </a:buClr>
              <a:buSzPct val="93749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		Овладение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новым, более сложным способом построения игры – совместным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сюжетосложением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(игра-придумывание).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 руководства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ролевой игрой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Косвенные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 (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Н.Я. Михайленко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Коротковой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Прямые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Комплексный метод (по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С.Л.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Новоселовой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Е.В. Зворыгиной)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взаимодействия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 в игре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125112" cy="40514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«Экскурсант» (рядом с детьми)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«Ведомый» (вместе с детьми)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«Игрок» (партнер детей)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Типы игрового оборудования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Предметы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оперирования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Игрушки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персонажи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Маркеры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игрового пространства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ребования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развивающей предметно-пространственной среде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Насыщенность среды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пространства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Вариативность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Доспупность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1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«Моряки»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9" y="2534458"/>
            <a:ext cx="3470564" cy="26018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566"/>
            <a:ext cx="3470275" cy="2601667"/>
          </a:xfrm>
        </p:spPr>
      </p:pic>
    </p:spTree>
    <p:extLst>
      <p:ext uri="{BB962C8B-B14F-4D97-AF65-F5344CB8AC3E}">
        <p14:creationId xmlns:p14="http://schemas.microsoft.com/office/powerpoint/2010/main" val="4726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развития и образования детей (в соответствии с ФГОС ДО)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3055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социально-коммуникативное развитие;</a:t>
            </a:r>
            <a:endParaRPr lang="ru-RU" sz="2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3055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познавательное развитие; </a:t>
            </a:r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3055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речевое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развитие;</a:t>
            </a:r>
            <a:endParaRPr lang="ru-RU" sz="2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3055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художественно-эстетическое развитие;</a:t>
            </a:r>
            <a:endParaRPr lang="ru-RU" sz="2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3055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физическое развитие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«Турагентство»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823170"/>
            <a:ext cx="3471863" cy="26038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5805264"/>
            <a:ext cx="3468366" cy="57626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«Салон сотовой связи»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23171"/>
            <a:ext cx="3471862" cy="2603896"/>
          </a:xfrm>
        </p:spPr>
      </p:pic>
    </p:spTree>
    <p:extLst>
      <p:ext uri="{BB962C8B-B14F-4D97-AF65-F5344CB8AC3E}">
        <p14:creationId xmlns:p14="http://schemas.microsoft.com/office/powerpoint/2010/main" val="2169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836712"/>
            <a:ext cx="3147824" cy="57626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«Почта»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471863" cy="26038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5229200"/>
            <a:ext cx="3142488" cy="5762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«Библиотека»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3471862" cy="2603896"/>
          </a:xfrm>
        </p:spPr>
      </p:pic>
    </p:spTree>
    <p:extLst>
      <p:ext uri="{BB962C8B-B14F-4D97-AF65-F5344CB8AC3E}">
        <p14:creationId xmlns:p14="http://schemas.microsoft.com/office/powerpoint/2010/main" val="6960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124744"/>
            <a:ext cx="3456384" cy="5762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«Супермаркет»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3471863" cy="26038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5373216"/>
            <a:ext cx="3672408" cy="5762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«Швейное ателье»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471862" cy="2603896"/>
          </a:xfrm>
        </p:spPr>
      </p:pic>
    </p:spTree>
    <p:extLst>
      <p:ext uri="{BB962C8B-B14F-4D97-AF65-F5344CB8AC3E}">
        <p14:creationId xmlns:p14="http://schemas.microsoft.com/office/powerpoint/2010/main" val="9134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«Больница»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823170"/>
            <a:ext cx="3471863" cy="26038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4869160"/>
            <a:ext cx="3142488" cy="5762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«Мастерская»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3471862" cy="2603896"/>
          </a:xfrm>
        </p:spPr>
      </p:pic>
    </p:spTree>
    <p:extLst>
      <p:ext uri="{BB962C8B-B14F-4D97-AF65-F5344CB8AC3E}">
        <p14:creationId xmlns:p14="http://schemas.microsoft.com/office/powerpoint/2010/main" val="29212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48680"/>
            <a:ext cx="3147824" cy="57626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«Полиция»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471863" cy="26038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5229200"/>
            <a:ext cx="3142488" cy="57626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«Цирк»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3471862" cy="2603896"/>
          </a:xfrm>
        </p:spPr>
      </p:pic>
    </p:spTree>
    <p:extLst>
      <p:ext uri="{BB962C8B-B14F-4D97-AF65-F5344CB8AC3E}">
        <p14:creationId xmlns:p14="http://schemas.microsoft.com/office/powerpoint/2010/main" val="9506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Свободная сюжетная игра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самая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привлекательная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для детей дошкольного возраста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деятельность.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Clr>
                <a:schemeClr val="accent3"/>
              </a:buClr>
              <a:buSzPct val="94444"/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игре ребенок испытывает внутреннее субъективное ощущение свободы и внутренний эмоциональный комфорт.</a:t>
            </a:r>
          </a:p>
          <a:p>
            <a:pPr marL="0" lvl="0" indent="0">
              <a:spcBef>
                <a:spcPts val="600"/>
              </a:spcBef>
              <a:buClr>
                <a:schemeClr val="accent3"/>
              </a:buClr>
              <a:buSzPct val="94444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2. 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игре развивается способность к воображению, образному мышлению.</a:t>
            </a:r>
          </a:p>
          <a:p>
            <a:pPr marL="0" lvl="0" indent="0">
              <a:spcBef>
                <a:spcPts val="600"/>
              </a:spcBef>
              <a:buClr>
                <a:schemeClr val="accent3"/>
              </a:buClr>
              <a:buSzPct val="94444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3. Играя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ребенок примеряет на себя разные роли.</a:t>
            </a:r>
          </a:p>
          <a:p>
            <a:pPr marL="0" lvl="0" indent="0">
              <a:spcBef>
                <a:spcPts val="600"/>
              </a:spcBef>
              <a:buClr>
                <a:schemeClr val="accent3"/>
              </a:buClr>
              <a:buSzPct val="94444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4. Осваивает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правила взаимодействия и учится пояснять свои действия и согласовывать их с другими.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игры для развития ребенка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Субъективное , внутреннее ощущение свободы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внутреннего эмоционального комфорта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способности к воображению, образному мышлению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правил взаимодействия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функции игры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640"/>
              </a:spcBef>
              <a:buClr>
                <a:schemeClr val="accent3"/>
              </a:buClr>
              <a:buSzPct val="95000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1. Сюжетная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игра строится как цепочка условных действий с предметами.</a:t>
            </a:r>
          </a:p>
          <a:p>
            <a:pPr marL="0" lvl="0" indent="0">
              <a:spcBef>
                <a:spcPts val="640"/>
              </a:spcBef>
              <a:buClr>
                <a:schemeClr val="accent3"/>
              </a:buClr>
              <a:buSzPct val="95000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2. Сюжетная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игра строится как цепочка специфических ролевых взаимодействий.</a:t>
            </a:r>
          </a:p>
          <a:p>
            <a:pPr marL="0" lvl="0" indent="0">
              <a:spcBef>
                <a:spcPts val="640"/>
              </a:spcBef>
              <a:buClr>
                <a:schemeClr val="accent3"/>
              </a:buClr>
              <a:buSzPct val="95000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3. Сюжетная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игра строится как последовательность разнообразных событий.</a:t>
            </a:r>
          </a:p>
        </p:txBody>
      </p:sp>
    </p:spTree>
    <p:extLst>
      <p:ext uri="{BB962C8B-B14F-4D97-AF65-F5344CB8AC3E}">
        <p14:creationId xmlns:p14="http://schemas.microsoft.com/office/powerpoint/2010/main" val="9569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педагогических воздействий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игровых умений, обеспечивающих самостоятельную творческую игру детей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они по собственному желанию реализуют разнообразные содержания, свободно вступая во взаимодействие со сверстниками.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Организация игры </a:t>
            </a:r>
            <a:b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</a:b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 первой младшей группе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spcBef>
                <a:spcPts val="640"/>
              </a:spcBef>
              <a:buClr>
                <a:schemeClr val="accent3"/>
              </a:buClr>
              <a:buSzPct val="25000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Формирование сюжетной игры </a:t>
            </a:r>
          </a:p>
          <a:p>
            <a:pPr marL="274320" lvl="0" indent="-274320">
              <a:spcBef>
                <a:spcPts val="640"/>
              </a:spcBef>
              <a:buClr>
                <a:schemeClr val="accent3"/>
              </a:buClr>
              <a:buSzPct val="25000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осуществляется на фоне постоянной </a:t>
            </a:r>
          </a:p>
          <a:p>
            <a:pPr marL="274320" lvl="0" indent="-274320">
              <a:spcBef>
                <a:spcPts val="640"/>
              </a:spcBef>
              <a:buClr>
                <a:schemeClr val="accent3"/>
              </a:buClr>
              <a:buSzPct val="25000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организации условий для </a:t>
            </a:r>
          </a:p>
          <a:p>
            <a:pPr marL="274320" lvl="0" indent="-274320">
              <a:spcBef>
                <a:spcPts val="640"/>
              </a:spcBef>
              <a:buClr>
                <a:schemeClr val="accent3"/>
              </a:buClr>
              <a:buSzPct val="25000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элементарного предметного </a:t>
            </a:r>
          </a:p>
          <a:p>
            <a:pPr marL="274320" lvl="0" indent="-274320">
              <a:spcBef>
                <a:spcPts val="640"/>
              </a:spcBef>
              <a:buClr>
                <a:schemeClr val="accent3"/>
              </a:buClr>
              <a:buSzPct val="25000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взаимодействия детей друг с другом</a:t>
            </a:r>
            <a:r>
              <a:rPr lang="ru-RU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6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условного игрового действия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Условное действие «кормления» с помощью сюжетной игрушки – копии настоящей вещи.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Условное действие «кормления» с помощью палочки – действовать предметом – заместителем.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Условное действие «кормления», осуществляя движения, напоминающие «кормление» ложкой, - действовать с воображаемым предметом.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 руководства игрой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– инсценировки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«Игра рядом»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игра взрослого с ребенком, где взрослый партнер и носитель формируемого способа игровой деятельности.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406</TotalTime>
  <Words>597</Words>
  <Application>Microsoft Office PowerPoint</Application>
  <PresentationFormat>Экран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Spring</vt:lpstr>
      <vt:lpstr>Муниципальное бюджетное дошкольное образовательное учреждение детский сад комбинированного вида №41  муниципального образования  Усть-Лабинский район</vt:lpstr>
      <vt:lpstr>Направления развития и образования детей (в соответствии с ФГОС ДО)</vt:lpstr>
      <vt:lpstr>Свободная сюжетная игра – самая привлекательная для детей дошкольного возраста деятельность. </vt:lpstr>
      <vt:lpstr>Значение игры для развития ребенка</vt:lpstr>
      <vt:lpstr>Развивающие функции игры</vt:lpstr>
      <vt:lpstr>Цель педагогических воздействий</vt:lpstr>
      <vt:lpstr>Организация игры  в первой младшей группе</vt:lpstr>
      <vt:lpstr>Формирование условного игрового действия</vt:lpstr>
      <vt:lpstr>Приемы руководства игрой</vt:lpstr>
      <vt:lpstr>Организация игры в возрасте от 3 до 5 лет</vt:lpstr>
      <vt:lpstr>Принципы формирования  сюжетной игры</vt:lpstr>
      <vt:lpstr>Формирование игрового действия</vt:lpstr>
      <vt:lpstr>Заготовки игрового материала</vt:lpstr>
      <vt:lpstr>Организация игры в старшей и подготовительной группах</vt:lpstr>
      <vt:lpstr>Приемы руководства  сюжетно – ролевой игрой</vt:lpstr>
      <vt:lpstr>Способы взаимодействия  педагога с детьми в игре</vt:lpstr>
      <vt:lpstr>Типы игрового оборудования</vt:lpstr>
      <vt:lpstr>Требования к развивающей предметно-пространственной среде</vt:lpstr>
      <vt:lpstr>Сюжетно – ролевая игра «Моряки»</vt:lpstr>
      <vt:lpstr>Сюжетно – ролевые игры</vt:lpstr>
      <vt:lpstr> </vt:lpstr>
      <vt:lpstr> </vt:lpstr>
      <vt:lpstr> </vt:lpstr>
      <vt:lpstr> </vt:lpstr>
      <vt:lpstr> 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ppsworld.ru</dc:creator>
  <cp:keywords>фон для power point</cp:keywords>
  <cp:lastModifiedBy>Лана</cp:lastModifiedBy>
  <cp:revision>32</cp:revision>
  <dcterms:created xsi:type="dcterms:W3CDTF">2012-12-03T07:23:11Z</dcterms:created>
  <dcterms:modified xsi:type="dcterms:W3CDTF">2015-03-09T18:43:31Z</dcterms:modified>
</cp:coreProperties>
</file>