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custDataLst>
    <p:tags r:id="rId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2016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780A-1A52-4804-B156-03523D4EA2B1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66F7-5800-4104-998E-D02BD1B1D4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780A-1A52-4804-B156-03523D4EA2B1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66F7-5800-4104-998E-D02BD1B1D4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780A-1A52-4804-B156-03523D4EA2B1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66F7-5800-4104-998E-D02BD1B1D4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780A-1A52-4804-B156-03523D4EA2B1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66F7-5800-4104-998E-D02BD1B1D4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780A-1A52-4804-B156-03523D4EA2B1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66F7-5800-4104-998E-D02BD1B1D4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780A-1A52-4804-B156-03523D4EA2B1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66F7-5800-4104-998E-D02BD1B1D4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780A-1A52-4804-B156-03523D4EA2B1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66F7-5800-4104-998E-D02BD1B1D4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780A-1A52-4804-B156-03523D4EA2B1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66F7-5800-4104-998E-D02BD1B1D4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780A-1A52-4804-B156-03523D4EA2B1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66F7-5800-4104-998E-D02BD1B1D4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780A-1A52-4804-B156-03523D4EA2B1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66F7-5800-4104-998E-D02BD1B1D4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780A-1A52-4804-B156-03523D4EA2B1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66F7-5800-4104-998E-D02BD1B1D4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2780A-1A52-4804-B156-03523D4EA2B1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466F7-5800-4104-998E-D02BD1B1D49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ebzi.ru/puzzles/zhivotnye/119/?cat_ref=1&amp;page=5" TargetMode="External"/><Relationship Id="rId2" Type="http://schemas.openxmlformats.org/officeDocument/2006/relationships/hyperlink" Target="http://rebzi.ru/puzzles/zhivotnye/241/?cat_ref=1&amp;page=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ebzi.ru/puzzles/zhivotnye/380/" TargetMode="External"/><Relationship Id="rId2" Type="http://schemas.openxmlformats.org/officeDocument/2006/relationships/hyperlink" Target="http://rebzi.ru/puzzles/zhivotnye/14/?cat_ref=1&amp;page=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ebzi.ru/puzzles/zhivotnye/135/?cat_ref=1&amp;page=5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797152"/>
            <a:ext cx="6400800" cy="1752600"/>
          </a:xfrm>
        </p:spPr>
        <p:txBody>
          <a:bodyPr>
            <a:norm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Пазлы</a:t>
            </a:r>
            <a:endParaRPr lang="ru-RU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827370"/>
            <a:ext cx="8229600" cy="403063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Онлайн пазлы для детей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красочными и веселыми картинками будут прекрасным время препровождением. Это могут быть и любимые </a:t>
            </a:r>
            <a:r>
              <a:rPr lang="ru-RU" sz="1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мультяшки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и просто милые зверята, а также разные предметы и пейзажи. Вы не успеете скучать, ведь складывать бесплатные пазлы для детей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менее весело и увлекательно, чем простые настольные головоломки. В </a:t>
            </a:r>
            <a:r>
              <a:rPr lang="ru-RU" sz="1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пазле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каждая картинка состоит из некоторого числа кусочков, собирать такие детские пазлы совсем не трудно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ребенку. Каждый </a:t>
            </a:r>
            <a:r>
              <a:rPr lang="ru-RU" sz="1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пазл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из этого раздела оригинальный и имеет только ему свойственную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раскладку. Передвигая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отдельные частички </a:t>
            </a:r>
            <a:r>
              <a:rPr lang="ru-RU" sz="1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пазла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вы соберите целую картинку! Даже если немного запутаетесь, то просто воспользуйтесь подсказкой, найти её можно в правой части экрана, сможете посмотреть готовый рисунок. Всегда можно поиграть и собирать свои понравившиеся картинки снова и снова!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284984"/>
            <a:ext cx="8136904" cy="3816424"/>
          </a:xfrm>
        </p:spPr>
        <p:txBody>
          <a:bodyPr>
            <a:normAutofit fontScale="90000"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Уважаемые родители и юные юннаты!</a:t>
            </a:r>
            <a:b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Приглашаем вас поиграть вместе с нами в пазлы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Выберите вашего подопечного животного и пройдите по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ссылке.</a:t>
            </a:r>
            <a:b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Белый 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медведь –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http://rebzi.ru/puzzles/zhivotnye/241/?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cat_ref=1&amp;page=4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Жираф </a:t>
            </a:r>
            <a:r>
              <a:rPr lang="ru-RU" sz="2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-</a:t>
            </a:r>
            <a:r>
              <a:rPr lang="ru-RU" sz="2200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sz="2200" dirty="0" smtClean="0">
                <a:latin typeface="Times New Roman"/>
                <a:ea typeface="Calibri"/>
                <a:cs typeface="Times New Roman"/>
              </a:rPr>
            </a:br>
            <a:r>
              <a:rPr lang="en-US" sz="2800" dirty="0">
                <a:latin typeface="Times New Roman"/>
                <a:ea typeface="Calibri"/>
                <a:cs typeface="Times New Roman"/>
                <a:hlinkClick r:id="rId3"/>
              </a:rPr>
              <a:t>http://rebzi.ru/puzzles/zhivotnye/119/?</a:t>
            </a:r>
            <a:r>
              <a:rPr lang="en-US" sz="2800" dirty="0" smtClean="0">
                <a:latin typeface="Times New Roman"/>
                <a:ea typeface="Calibri"/>
                <a:cs typeface="Times New Roman"/>
                <a:hlinkClick r:id="rId3"/>
              </a:rPr>
              <a:t>cat_ref=1&amp;page=5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sz="2800" dirty="0" smtClean="0">
                <a:latin typeface="Times New Roman"/>
                <a:ea typeface="Calibri"/>
                <a:cs typeface="Times New Roman"/>
              </a:rPr>
            </a:br>
            <a:r>
              <a:rPr lang="ru-RU" sz="2000" dirty="0">
                <a:ea typeface="Calibri"/>
                <a:cs typeface="Times New Roman"/>
              </a:rPr>
              <a:t/>
            </a:r>
            <a:br>
              <a:rPr lang="ru-RU" sz="2000" dirty="0">
                <a:ea typeface="Calibri"/>
                <a:cs typeface="Times New Roman"/>
              </a:rPr>
            </a:br>
            <a:r>
              <a:rPr lang="ru-RU" sz="2800" u="sng" dirty="0" smtClean="0">
                <a:solidFill>
                  <a:srgbClr val="0000FF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2800" u="sng" dirty="0" smtClean="0">
                <a:solidFill>
                  <a:srgbClr val="0000FF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000" dirty="0">
                <a:ea typeface="Calibri"/>
                <a:cs typeface="Times New Roman"/>
              </a:rPr>
              <a:t/>
            </a:r>
            <a:br>
              <a:rPr lang="ru-RU" sz="2000" dirty="0">
                <a:ea typeface="Calibri"/>
                <a:cs typeface="Times New Roman"/>
              </a:rPr>
            </a:b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36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5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Зебра</a:t>
            </a:r>
            <a:r>
              <a:rPr lang="ru-RU" dirty="0" smtClean="0"/>
              <a:t> -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en-US" sz="2500" dirty="0">
                <a:latin typeface="Times New Roman" pitchFamily="18" charset="0"/>
                <a:cs typeface="Times New Roman" pitchFamily="18" charset="0"/>
                <a:hlinkClick r:id="rId2"/>
              </a:rPr>
              <a:t>://rebzi.ru/puzzles/zhivotnye/14/?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  <a:hlinkClick r:id="rId2"/>
              </a:rPr>
              <a:t>cat_ref=1&amp;page=5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5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Кенгуру -  </a:t>
            </a:r>
            <a:r>
              <a:rPr lang="en-US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http://rebzi.ru/puzzles/zhivotnye/380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endParaRPr lang="ru-RU" sz="2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5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Пингвин - </a:t>
            </a:r>
            <a:r>
              <a:rPr lang="en-US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http://rebzi.ru/puzzles/zhivotnye/135/?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cat_ref=1&amp;page=5</a:t>
            </a:r>
            <a:endParaRPr lang="ru-RU" sz="2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5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91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endParaRPr lang="ru-RU" sz="80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None/>
            </a:pPr>
            <a:r>
              <a:rPr lang="ru-RU" sz="8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Удачной </a:t>
            </a:r>
            <a:r>
              <a:rPr lang="ru-RU" sz="8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вам игры!</a:t>
            </a:r>
            <a:endParaRPr lang="ru-RU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c9b171f066761a59a3aaa9314269cefdc4d35"/>
  <p:tag name="ISPRING_RESOURCE_PATHS_HASH_PRESENTER" val="f78b09d853d818579d9479273f959a93a856a26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165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              Уважаемые родители и юные юннаты! Приглашаем вас поиграть вместе с нами в пазлы. Выберите вашего подопечного животного и пройдите по ссылке. Белый медведь – http://rebzi.ru/puzzles/zhivotnye/241/?cat_ref=1&amp;page=4 Жираф - http://rebzi.ru/puzzles/zhivotnye/119/?cat_ref=1&amp;page=5    </vt:lpstr>
      <vt:lpstr>Презентация PowerPoint</vt:lpstr>
      <vt:lpstr>Презентация PowerPoint</vt:lpstr>
    </vt:vector>
  </TitlesOfParts>
  <Company>WolfishLair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Белозёрова</dc:creator>
  <cp:lastModifiedBy>User</cp:lastModifiedBy>
  <cp:revision>9</cp:revision>
  <dcterms:created xsi:type="dcterms:W3CDTF">2014-03-29T13:00:25Z</dcterms:created>
  <dcterms:modified xsi:type="dcterms:W3CDTF">2015-10-23T17:11:21Z</dcterms:modified>
</cp:coreProperties>
</file>