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0" r:id="rId3"/>
    <p:sldId id="257" r:id="rId4"/>
    <p:sldId id="262" r:id="rId5"/>
    <p:sldId id="259" r:id="rId6"/>
    <p:sldId id="261" r:id="rId7"/>
    <p:sldId id="263" r:id="rId8"/>
  </p:sldIdLst>
  <p:sldSz cx="9144000" cy="6858000" type="screen4x3"/>
  <p:notesSz cx="6858000" cy="9144000"/>
  <p:custDataLst>
    <p:tags r:id="rId9"/>
  </p:custData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57" d="100"/>
          <a:sy n="57" d="100"/>
        </p:scale>
        <p:origin x="-1746" y="-34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tags" Target="tags/tag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DCD1EA-F4D1-4077-B434-58A62D929A09}" type="datetimeFigureOut">
              <a:rPr lang="ru-RU" smtClean="0"/>
              <a:t>23.10.2015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33C7AE-E317-490F-B25A-C6F62011F09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DCD1EA-F4D1-4077-B434-58A62D929A09}" type="datetimeFigureOut">
              <a:rPr lang="ru-RU" smtClean="0"/>
              <a:t>23.10.2015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33C7AE-E317-490F-B25A-C6F62011F09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DCD1EA-F4D1-4077-B434-58A62D929A09}" type="datetimeFigureOut">
              <a:rPr lang="ru-RU" smtClean="0"/>
              <a:t>23.10.2015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33C7AE-E317-490F-B25A-C6F62011F09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DCD1EA-F4D1-4077-B434-58A62D929A09}" type="datetimeFigureOut">
              <a:rPr lang="ru-RU" smtClean="0"/>
              <a:t>23.10.2015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33C7AE-E317-490F-B25A-C6F62011F09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DCD1EA-F4D1-4077-B434-58A62D929A09}" type="datetimeFigureOut">
              <a:rPr lang="ru-RU" smtClean="0"/>
              <a:t>23.10.2015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33C7AE-E317-490F-B25A-C6F62011F09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DCD1EA-F4D1-4077-B434-58A62D929A09}" type="datetimeFigureOut">
              <a:rPr lang="ru-RU" smtClean="0"/>
              <a:t>23.10.2015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33C7AE-E317-490F-B25A-C6F62011F09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DCD1EA-F4D1-4077-B434-58A62D929A09}" type="datetimeFigureOut">
              <a:rPr lang="ru-RU" smtClean="0"/>
              <a:t>23.10.2015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33C7AE-E317-490F-B25A-C6F62011F09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DCD1EA-F4D1-4077-B434-58A62D929A09}" type="datetimeFigureOut">
              <a:rPr lang="ru-RU" smtClean="0"/>
              <a:t>23.10.2015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33C7AE-E317-490F-B25A-C6F62011F09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DCD1EA-F4D1-4077-B434-58A62D929A09}" type="datetimeFigureOut">
              <a:rPr lang="ru-RU" smtClean="0"/>
              <a:t>23.10.2015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33C7AE-E317-490F-B25A-C6F62011F09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DCD1EA-F4D1-4077-B434-58A62D929A09}" type="datetimeFigureOut">
              <a:rPr lang="ru-RU" smtClean="0"/>
              <a:t>23.10.2015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33C7AE-E317-490F-B25A-C6F62011F09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DCD1EA-F4D1-4077-B434-58A62D929A09}" type="datetimeFigureOut">
              <a:rPr lang="ru-RU" smtClean="0"/>
              <a:t>23.10.2015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33C7AE-E317-490F-B25A-C6F62011F09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DCD1EA-F4D1-4077-B434-58A62D929A09}" type="datetimeFigureOut">
              <a:rPr lang="ru-RU" smtClean="0"/>
              <a:t>23.10.2015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33C7AE-E317-490F-B25A-C6F62011F096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nsportal.ru/sites/default/files/2015/10/23/zhiraf.doc" TargetMode="External"/><Relationship Id="rId2" Type="http://schemas.openxmlformats.org/officeDocument/2006/relationships/hyperlink" Target="http://nsportal.ru/sites/default/files/2015/10/23/belyy_medved.doc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nsportal.ru/sites/default/files/2015/10/23/pingvin.doc" TargetMode="External"/><Relationship Id="rId5" Type="http://schemas.openxmlformats.org/officeDocument/2006/relationships/hyperlink" Target="http://nsportal.ru/sites/default/files/2015/10/23/kenguru.doc" TargetMode="External"/><Relationship Id="rId4" Type="http://schemas.openxmlformats.org/officeDocument/2006/relationships/hyperlink" Target="http://nsportal.ru/detskiy-sad/raznoe/2015/10/23/tangram" TargetMode="Externa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059832" y="1700808"/>
            <a:ext cx="7772400" cy="1470025"/>
          </a:xfrm>
        </p:spPr>
        <p:txBody>
          <a:bodyPr>
            <a:normAutofit/>
          </a:bodyPr>
          <a:lstStyle/>
          <a:p>
            <a:r>
              <a:rPr lang="ru-RU" sz="7200" b="1" dirty="0" err="1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Танграм</a:t>
            </a:r>
            <a:endParaRPr lang="ru-RU" sz="7200" b="1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3140968"/>
            <a:ext cx="3498416" cy="34841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627784" y="1600200"/>
            <a:ext cx="6336704" cy="5257800"/>
          </a:xfrm>
        </p:spPr>
        <p:txBody>
          <a:bodyPr>
            <a:normAutofit fontScale="92500" lnSpcReduction="10000"/>
          </a:bodyPr>
          <a:lstStyle/>
          <a:p>
            <a:pPr marL="0" indent="0" algn="just">
              <a:buNone/>
            </a:pPr>
            <a:r>
              <a:rPr lang="ru-RU" dirty="0" smtClean="0">
                <a:solidFill>
                  <a:srgbClr val="002060"/>
                </a:solidFill>
              </a:rPr>
              <a:t>      </a:t>
            </a:r>
            <a:r>
              <a:rPr lang="ru-RU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Танграм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– самая древняя китайская игра. Правила игры исключительно просты. Из семи исходных геометрических фигур нужно сложить силуэт заданной фигуры. </a:t>
            </a:r>
          </a:p>
          <a:p>
            <a:pPr marL="0" indent="0" algn="just">
              <a:buNone/>
            </a:pPr>
            <a: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Во время составления заданной фигуры обязательно используются все семь исходных фигурок. При этом их нельзя накладывать одну на другую. Они должны плотно прилегать друг к другу.</a:t>
            </a:r>
          </a:p>
        </p:txBody>
      </p:sp>
    </p:spTree>
    <p:extLst>
      <p:ext uri="{BB962C8B-B14F-4D97-AF65-F5344CB8AC3E}">
        <p14:creationId xmlns:p14="http://schemas.microsoft.com/office/powerpoint/2010/main" val="37558847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19672" y="1268760"/>
            <a:ext cx="8229600" cy="1143000"/>
          </a:xfrm>
        </p:spPr>
        <p:txBody>
          <a:bodyPr>
            <a:normAutofit/>
          </a:bodyPr>
          <a:lstStyle/>
          <a:p>
            <a:r>
              <a:rPr lang="ru-RU" sz="3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Как изготовить </a:t>
            </a:r>
            <a:r>
              <a:rPr lang="ru-RU" sz="3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ТАНГРАМ </a:t>
            </a:r>
            <a:br>
              <a:rPr lang="ru-RU" sz="3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3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самим</a:t>
            </a:r>
            <a:r>
              <a:rPr lang="ru-RU" sz="3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55776" y="2309411"/>
            <a:ext cx="6480720" cy="4525963"/>
          </a:xfrm>
        </p:spPr>
        <p:txBody>
          <a:bodyPr>
            <a:normAutofit fontScale="85000" lnSpcReduction="10000"/>
          </a:bodyPr>
          <a:lstStyle/>
          <a:p>
            <a:pPr marL="0" indent="0" algn="just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Для </a:t>
            </a:r>
            <a: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изготовления комплекта фигур лучше использовать картон толщиной 1-2 мм. Нужно начертить квадрат и разметить его, разделив пополам стороны, большие диагонали и их половины. Полученный квадрат разрежьте по начерченным линиям. Для занятий с совсем маленькими детьми (3—5 лет), лучше раскрасить каждую из 7 фигур в определенный цвет. Так ребенку будет проще воспринимать формы и легче составлять новые фигуры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872" y="1628800"/>
            <a:ext cx="4623970" cy="457773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869059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55776" y="1844824"/>
            <a:ext cx="6131024" cy="4525963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Во </a:t>
            </a:r>
            <a: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время составления заданной фигуры, прежде всего, стоит подумать, в каком месте можно использовать большие треугольники. Ромб – это единственная фигура, которая меняет свои грани, когда ее переворачивают. </a:t>
            </a:r>
            <a:endParaRPr lang="ru-RU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252844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411760" y="1412776"/>
            <a:ext cx="6624736" cy="5445224"/>
          </a:xfrm>
        </p:spPr>
        <p:txBody>
          <a:bodyPr>
            <a:normAutofit fontScale="92500"/>
          </a:bodyPr>
          <a:lstStyle/>
          <a:p>
            <a:pPr marL="0" indent="0" algn="ctr">
              <a:buNone/>
            </a:pPr>
            <a:r>
              <a:rPr lang="ru-RU" sz="2400" dirty="0" smtClean="0"/>
              <a:t>     </a:t>
            </a:r>
            <a:r>
              <a:rPr lang="ru-RU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Уважаемые родители и юные юннаты!</a:t>
            </a:r>
          </a:p>
          <a:p>
            <a:pPr marL="0" indent="0" algn="just">
              <a:buNone/>
            </a:pPr>
            <a:r>
              <a:rPr lang="ru-RU" sz="2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   Вам </a:t>
            </a:r>
            <a:r>
              <a:rPr lang="ru-RU" sz="2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предстоит </a:t>
            </a:r>
            <a:r>
              <a:rPr lang="ru-RU" sz="2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из </a:t>
            </a:r>
            <a:r>
              <a:rPr lang="ru-RU" sz="2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семи исходных геометрических фигур </a:t>
            </a:r>
            <a:r>
              <a:rPr lang="ru-RU" sz="2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сложить </a:t>
            </a:r>
            <a:r>
              <a:rPr lang="ru-RU" sz="2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силуэт заданной </a:t>
            </a:r>
            <a:r>
              <a:rPr lang="ru-RU" sz="2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фигуры. Выберите вашего подопечного животного и пройдите по ссылке.</a:t>
            </a:r>
          </a:p>
          <a:p>
            <a:pPr marL="0" indent="0">
              <a:buNone/>
            </a:pPr>
            <a:r>
              <a:rPr lang="ru-RU" sz="2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Белый медведь – </a:t>
            </a:r>
            <a:r>
              <a:rPr lang="en-US" sz="2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  <a:hlinkClick r:id="rId2"/>
              </a:rPr>
              <a:t>http://</a:t>
            </a:r>
            <a:r>
              <a:rPr lang="en-US" sz="2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  <a:hlinkClick r:id="rId2"/>
              </a:rPr>
              <a:t>nsportal.ru/sites/default/files/2015/10/23/belyy_medved.doc</a:t>
            </a:r>
            <a:endParaRPr lang="ru-RU" sz="2200" b="1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sz="2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Жираф – </a:t>
            </a:r>
            <a:r>
              <a:rPr lang="en-US" sz="2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  <a:hlinkClick r:id="rId3"/>
              </a:rPr>
              <a:t>http://</a:t>
            </a:r>
            <a:r>
              <a:rPr lang="en-US" sz="2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  <a:hlinkClick r:id="rId3"/>
              </a:rPr>
              <a:t>nsportal.ru/sites/default/files/2015/10/23/zhiraf.doc</a:t>
            </a:r>
            <a:endParaRPr lang="ru-RU" sz="2200" b="1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sz="2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Зебра </a:t>
            </a:r>
            <a:r>
              <a:rPr lang="ru-RU" sz="2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en-US" sz="2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  <a:hlinkClick r:id="rId4"/>
              </a:rPr>
              <a:t>http://</a:t>
            </a:r>
            <a:r>
              <a:rPr lang="en-US" sz="2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  <a:hlinkClick r:id="rId4"/>
              </a:rPr>
              <a:t>nsportal.ru/detskiy-sad/raznoe/2015/10/23/tangram</a:t>
            </a:r>
            <a:endParaRPr lang="ru-RU" sz="2200" b="1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sz="2200" b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Кенгуру </a:t>
            </a:r>
            <a:r>
              <a:rPr lang="ru-RU" sz="2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en-US" sz="2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  <a:hlinkClick r:id="rId5"/>
              </a:rPr>
              <a:t>http://</a:t>
            </a:r>
            <a:r>
              <a:rPr lang="en-US" sz="2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  <a:hlinkClick r:id="rId5"/>
              </a:rPr>
              <a:t>nsportal.ru/sites/default/files/2015/10/23/kenguru.doc</a:t>
            </a:r>
            <a:endParaRPr lang="ru-RU" sz="2200" b="1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sz="2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Пингвин - </a:t>
            </a:r>
            <a:r>
              <a:rPr lang="en-US" sz="2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  <a:hlinkClick r:id="rId6"/>
              </a:rPr>
              <a:t>http://</a:t>
            </a:r>
            <a:r>
              <a:rPr lang="en-US" sz="2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  <a:hlinkClick r:id="rId6"/>
              </a:rPr>
              <a:t>nsportal.ru/sites/default/files/2015/10/23/pingvin.doc</a:t>
            </a:r>
            <a:endParaRPr lang="ru-RU" sz="2200" b="1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ru-RU" sz="2200" b="1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buNone/>
            </a:pPr>
            <a:endParaRPr lang="ru-RU" sz="2800" b="1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buNone/>
            </a:pPr>
            <a:endParaRPr lang="ru-RU" sz="2800" b="1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buNone/>
            </a:pPr>
            <a:endParaRPr lang="ru-RU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69702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699792" y="1600200"/>
            <a:ext cx="5987008" cy="4525963"/>
          </a:xfrm>
        </p:spPr>
        <p:txBody>
          <a:bodyPr/>
          <a:lstStyle/>
          <a:p>
            <a:pPr marL="0" indent="0" algn="ctr">
              <a:buNone/>
            </a:pPr>
            <a: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None/>
            </a:pPr>
            <a:r>
              <a:rPr lang="ru-RU" sz="80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Удачной </a:t>
            </a:r>
            <a:r>
              <a:rPr lang="ru-RU" sz="8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вам игры!</a:t>
            </a:r>
            <a:endParaRPr lang="ru-RU" sz="8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774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2" val="1431fb1f39559ac761c1bda8d123e53d131727"/>
  <p:tag name="ISPRING_RESOURCE_PATHS_HASH_PRESENTER" val="93cc76ed54ec596bd47380ea3a8b76f22ccc70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215</TotalTime>
  <Words>220</Words>
  <Application>Microsoft Office PowerPoint</Application>
  <PresentationFormat>Экран (4:3)</PresentationFormat>
  <Paragraphs>17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Тема Office</vt:lpstr>
      <vt:lpstr>Танграм</vt:lpstr>
      <vt:lpstr>Презентация PowerPoint</vt:lpstr>
      <vt:lpstr>Как изготовить ТАНГРАМ  самим?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WolfishLair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Белозёрова</dc:creator>
  <cp:lastModifiedBy>User</cp:lastModifiedBy>
  <cp:revision>9</cp:revision>
  <dcterms:created xsi:type="dcterms:W3CDTF">2014-03-29T13:28:24Z</dcterms:created>
  <dcterms:modified xsi:type="dcterms:W3CDTF">2015-10-23T16:07:00Z</dcterms:modified>
</cp:coreProperties>
</file>