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0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7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5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2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6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3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6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9C65-B8EC-4095-8B16-DD775E65DC92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9D4-3FC5-4BC0-9B1B-B82D7A1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7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48680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кружка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ритмопластике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3 до 7 лет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«СОЛНЕЧНЫЕ  ЗАЙЧИКИ»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17032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Подготовила :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узыкальный руководитель </a:t>
            </a:r>
          </a:p>
          <a:p>
            <a:r>
              <a:rPr lang="ru-RU" sz="2800" dirty="0" smtClean="0"/>
              <a:t>кружка </a:t>
            </a:r>
            <a:r>
              <a:rPr lang="ru-RU" sz="2800" i="1" dirty="0" smtClean="0"/>
              <a:t>МБДОУ № 41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Бадукшанова</a:t>
            </a:r>
            <a:r>
              <a:rPr lang="ru-RU" sz="2800" b="1" i="1" dirty="0" smtClean="0">
                <a:solidFill>
                  <a:srgbClr val="002060"/>
                </a:solidFill>
              </a:rPr>
              <a:t> Елена Александровна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лена открытые занятия\100_897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36"/>
          <a:stretch/>
        </p:blipFill>
        <p:spPr bwMode="auto">
          <a:xfrm>
            <a:off x="248270" y="836712"/>
            <a:ext cx="4111679" cy="278353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лена открытые занятия\100_897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/>
          <a:stretch/>
        </p:blipFill>
        <p:spPr bwMode="auto">
          <a:xfrm>
            <a:off x="268003" y="3864077"/>
            <a:ext cx="4091946" cy="277789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лена открытые занятия\100_908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00"/>
          <a:stretch/>
        </p:blipFill>
        <p:spPr bwMode="auto">
          <a:xfrm>
            <a:off x="4754056" y="877011"/>
            <a:ext cx="4091946" cy="278353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лена открытые занятия\100_907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65" t="9383" b="15883"/>
          <a:stretch/>
        </p:blipFill>
        <p:spPr bwMode="auto">
          <a:xfrm>
            <a:off x="4720088" y="3864076"/>
            <a:ext cx="4159882" cy="2777900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89356" y="122148"/>
            <a:ext cx="4129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</a:t>
            </a:r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РОДИТЕЛЯМИ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7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7219" y="1052736"/>
            <a:ext cx="504176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8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8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1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045" y="343896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Arial Black" pitchFamily="34" charset="0"/>
              </a:rPr>
              <a:t>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Актуальность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новизна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программы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400" dirty="0"/>
              <a:t>Программа рассчитана на воспитанников разного уровня музыкальных способностей и первоначальной подготовки.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400" dirty="0"/>
              <a:t>Связана с поиском новых путей эстетического воспитания ребенка средствами художественной дидактики (художественное движение, музыкальные игры, элементарное </a:t>
            </a:r>
            <a:r>
              <a:rPr lang="ru-RU" sz="2400" dirty="0" err="1"/>
              <a:t>музицирование</a:t>
            </a:r>
            <a:r>
              <a:rPr lang="ru-RU" sz="2400" dirty="0"/>
              <a:t>) и через </a:t>
            </a:r>
            <a:r>
              <a:rPr lang="ru-RU" sz="2400" dirty="0" smtClean="0"/>
              <a:t>доступный </a:t>
            </a:r>
            <a:r>
              <a:rPr lang="ru-RU" sz="2400" dirty="0"/>
              <a:t>вид музыкальной деятельности, каковым является </a:t>
            </a:r>
            <a:r>
              <a:rPr lang="ru-RU" sz="2400" dirty="0" smtClean="0"/>
              <a:t>танцевальное творчество.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719" y="4252658"/>
            <a:ext cx="8440561" cy="2492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Программа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включает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4 ступени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обучения</a:t>
            </a:r>
          </a:p>
          <a:p>
            <a:pPr marL="365760" indent="-283464">
              <a:defRPr/>
            </a:pPr>
            <a:r>
              <a:rPr lang="en-US" sz="2200" dirty="0"/>
              <a:t>I</a:t>
            </a:r>
            <a:r>
              <a:rPr lang="ru-RU" sz="2200" dirty="0"/>
              <a:t> ступень – один год обучения (возраст </a:t>
            </a:r>
            <a:r>
              <a:rPr lang="ru-RU" sz="2200" dirty="0" smtClean="0"/>
              <a:t>3-4 </a:t>
            </a:r>
            <a:r>
              <a:rPr lang="ru-RU" sz="2200" dirty="0"/>
              <a:t>лет),</a:t>
            </a:r>
          </a:p>
          <a:p>
            <a:pPr marL="365760" indent="-283464">
              <a:defRPr/>
            </a:pPr>
            <a:r>
              <a:rPr lang="en-US" sz="2200" dirty="0"/>
              <a:t>II</a:t>
            </a:r>
            <a:r>
              <a:rPr lang="ru-RU" sz="2200" dirty="0"/>
              <a:t> ступень – один год обучения (возраст </a:t>
            </a:r>
            <a:r>
              <a:rPr lang="ru-RU" sz="2200" dirty="0" smtClean="0"/>
              <a:t>4-5 </a:t>
            </a:r>
            <a:r>
              <a:rPr lang="ru-RU" sz="2200" dirty="0"/>
              <a:t>лет),</a:t>
            </a:r>
            <a:endParaRPr lang="en-US" sz="2200" dirty="0"/>
          </a:p>
          <a:p>
            <a:pPr marL="365760" indent="-283464">
              <a:defRPr/>
            </a:pPr>
            <a:r>
              <a:rPr lang="en-US" sz="2200" dirty="0"/>
              <a:t>III</a:t>
            </a:r>
            <a:r>
              <a:rPr lang="ru-RU" sz="2200" dirty="0"/>
              <a:t> ступень – один год обучения (возраст </a:t>
            </a:r>
            <a:r>
              <a:rPr lang="ru-RU" sz="2200" dirty="0" smtClean="0"/>
              <a:t>5-6 </a:t>
            </a:r>
            <a:r>
              <a:rPr lang="ru-RU" sz="2200" dirty="0"/>
              <a:t>лет</a:t>
            </a:r>
            <a:r>
              <a:rPr lang="ru-RU" sz="2200" dirty="0" smtClean="0"/>
              <a:t>),</a:t>
            </a:r>
          </a:p>
          <a:p>
            <a:pPr marL="365760" indent="-283464">
              <a:defRPr/>
            </a:pPr>
            <a:r>
              <a:rPr lang="en-US" sz="2200" dirty="0" smtClean="0"/>
              <a:t>IV </a:t>
            </a:r>
            <a:r>
              <a:rPr lang="ru-RU" sz="2200" dirty="0" smtClean="0"/>
              <a:t>ступень – один год обучения (возраст 6-7 лет).</a:t>
            </a:r>
            <a:endParaRPr lang="ru-RU" sz="2200" dirty="0"/>
          </a:p>
          <a:p>
            <a:pPr marL="365760" indent="-283464">
              <a:defRPr/>
            </a:pPr>
            <a:r>
              <a:rPr lang="ru-RU" sz="2200" i="1" dirty="0" smtClean="0"/>
              <a:t>Таким </a:t>
            </a:r>
            <a:r>
              <a:rPr lang="ru-RU" sz="2200" i="1" dirty="0"/>
              <a:t>образом дети могут начинать обучение с любой ступени, соответствующей их возрасту.</a:t>
            </a:r>
          </a:p>
        </p:txBody>
      </p:sp>
    </p:spTree>
    <p:extLst>
      <p:ext uri="{BB962C8B-B14F-4D97-AF65-F5344CB8AC3E}">
        <p14:creationId xmlns:p14="http://schemas.microsoft.com/office/powerpoint/2010/main" val="1736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Цель программы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altLang="ru-RU" sz="2400" dirty="0" smtClean="0"/>
              <a:t> развитие ребенка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altLang="ru-RU" sz="2400" dirty="0" smtClean="0"/>
              <a:t>формирование </a:t>
            </a:r>
            <a:r>
              <a:rPr lang="ru-RU" altLang="ru-RU" sz="2400" dirty="0"/>
              <a:t>средствами музыки и ритмических движений разнообразных умений, способностей, качеств </a:t>
            </a:r>
            <a:r>
              <a:rPr lang="ru-RU" altLang="ru-RU" sz="2400" dirty="0" smtClean="0"/>
              <a:t>личности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altLang="ru-RU" sz="2400" dirty="0"/>
              <a:t>и</a:t>
            </a:r>
            <a:r>
              <a:rPr lang="ru-RU" altLang="ru-RU" sz="2400" dirty="0" smtClean="0"/>
              <a:t>зучение </a:t>
            </a:r>
            <a:r>
              <a:rPr lang="ru-RU" altLang="ru-RU" sz="2400" dirty="0"/>
              <a:t>влияния музыкально-ритмических движений на развитие и коррекцию речевых нарушений детей дошкольного возраста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87617"/>
            <a:ext cx="864096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	       Задачи обучения и воспитания детей:</a:t>
            </a:r>
          </a:p>
          <a:p>
            <a:r>
              <a:rPr lang="ru-RU" altLang="ru-RU" sz="2400" b="1" dirty="0" smtClean="0"/>
              <a:t>1. Развитие музыкальности: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способности воспринимать музыку, то есть чувствовать ее настроение и характер, понимать ее содержание;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специальных музыкальных способностей: музыкального слуха (мелодического, гармонического, тембрового), чувства ритма;</a:t>
            </a:r>
          </a:p>
        </p:txBody>
      </p:sp>
    </p:spTree>
    <p:extLst>
      <p:ext uri="{BB962C8B-B14F-4D97-AF65-F5344CB8AC3E}">
        <p14:creationId xmlns:p14="http://schemas.microsoft.com/office/powerpoint/2010/main" val="32398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130" y="1422327"/>
            <a:ext cx="84483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2. </a:t>
            </a:r>
            <a:r>
              <a:rPr lang="ru-RU" altLang="ru-RU" sz="2400" b="1" dirty="0" smtClean="0"/>
              <a:t>Развитие двигательных качеств и умений: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ловкости, точности, координации движений;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гибкости и пластичности;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воспитание выносливости, развитие силы;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формирование правильной осанки, красивой походки;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умения ориентироваться в пространстве;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обогащение двигательного опыта разнообразными видами движений.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развитие музыкального кругозора и познавательного интереса к искусству звуков;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развитие музыкальной памяти.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5212" y="4530870"/>
            <a:ext cx="842493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3. Развитие творческих способностей, потребности самовыражения в движении под музыку: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творческого воображения и фантазии;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способности к импровизации: в движении, в изобразительной деятельности,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13054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040" y="332656"/>
            <a:ext cx="849694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4. Развитие и тренировка психических процессов: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эмоциональной сферы и умения выражать эмоции в мимике и пантомимике;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тренировка подвижности (лабильности) нервных процессов;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развитие восприятия, внимания, воли, памяти, мышления;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967" y="278092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5. Развитие нравственно-коммуникативных качеств личности: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воспитание умения сопереживать другим людям и животным;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воспитание умения вести себя в группе во время движения, формирование чувства такта и культурных привычек в процессе группового общения с детьми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3341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Desktop\лена открытые занятия\100_898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73" t="6014" r="5262" b="6286"/>
          <a:stretch/>
        </p:blipFill>
        <p:spPr bwMode="auto">
          <a:xfrm>
            <a:off x="5253972" y="836712"/>
            <a:ext cx="3501427" cy="2772622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лена открытые занятия\100_898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53" b="11290"/>
          <a:stretch/>
        </p:blipFill>
        <p:spPr bwMode="auto">
          <a:xfrm>
            <a:off x="303268" y="3933056"/>
            <a:ext cx="4585254" cy="2729063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лена открытые занятия\100_899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9" t="18723" b="7275"/>
          <a:stretch/>
        </p:blipFill>
        <p:spPr bwMode="auto">
          <a:xfrm>
            <a:off x="334479" y="836712"/>
            <a:ext cx="4481757" cy="2758561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лена открытые занятия\100_902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4" t="8065" r="8751"/>
          <a:stretch/>
        </p:blipFill>
        <p:spPr bwMode="auto">
          <a:xfrm>
            <a:off x="5292080" y="3933056"/>
            <a:ext cx="3501428" cy="2729063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9503" y="188640"/>
            <a:ext cx="4293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ПРИВЕТСТВИЕ. РАЗМИНКА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5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esktop\лена открытые занятия\100_907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7" t="20620" r="11814" b="4721"/>
          <a:stretch/>
        </p:blipFill>
        <p:spPr bwMode="auto">
          <a:xfrm>
            <a:off x="4788024" y="745862"/>
            <a:ext cx="4094605" cy="2880720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лена открытые занятия\100_906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18" r="7380"/>
          <a:stretch/>
        </p:blipFill>
        <p:spPr bwMode="auto">
          <a:xfrm>
            <a:off x="274854" y="745862"/>
            <a:ext cx="4094605" cy="2880720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лена открытые занятия\100_905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3" r="5662" b="15500"/>
          <a:stretch/>
        </p:blipFill>
        <p:spPr bwMode="auto">
          <a:xfrm>
            <a:off x="237480" y="3901929"/>
            <a:ext cx="4131979" cy="2746229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32987" y="199673"/>
            <a:ext cx="42780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ПОРТЕРНАЯ ГИМНАСТИКА</a:t>
            </a:r>
            <a:endParaRPr lang="ru-RU" sz="2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7" name="Picture 5" descr="C:\Users\пк\Desktop\лена открытые занятия\100_906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65" b="19106"/>
          <a:stretch/>
        </p:blipFill>
        <p:spPr bwMode="auto">
          <a:xfrm>
            <a:off x="4811502" y="3916219"/>
            <a:ext cx="4111205" cy="2691058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77" y="10822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esktop\лена открытые занятия\100_904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69" t="4094" r="11916" b="32857"/>
          <a:stretch/>
        </p:blipFill>
        <p:spPr bwMode="auto">
          <a:xfrm>
            <a:off x="324465" y="980728"/>
            <a:ext cx="4079478" cy="2592288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70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РАЗУЧИВАНИЕ   ТАНЦЕВАЛЬНЫХ  ЭЛЕМЕТОВ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пк\Desktop\лена открытые занятия\100_904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3" t="14369" b="6718"/>
          <a:stretch/>
        </p:blipFill>
        <p:spPr bwMode="auto">
          <a:xfrm>
            <a:off x="4681207" y="980728"/>
            <a:ext cx="4111371" cy="2592288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лена открытые занятия\100_902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67" r="2767"/>
          <a:stretch/>
        </p:blipFill>
        <p:spPr bwMode="auto">
          <a:xfrm>
            <a:off x="261805" y="3963330"/>
            <a:ext cx="4204798" cy="2706030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лена открытые занятия\100_902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3" r="2799" b="24401"/>
          <a:stretch/>
        </p:blipFill>
        <p:spPr bwMode="auto">
          <a:xfrm>
            <a:off x="4708950" y="3961177"/>
            <a:ext cx="4142138" cy="2592288"/>
          </a:xfrm>
          <a:prstGeom prst="roundRect">
            <a:avLst>
              <a:gd name="adj" fmla="val 16667"/>
            </a:avLst>
          </a:prstGeom>
          <a:ln w="381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загрузки\фото день матери\DSCF308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1" b="7926"/>
          <a:stretch/>
        </p:blipFill>
        <p:spPr bwMode="auto">
          <a:xfrm>
            <a:off x="373857" y="980728"/>
            <a:ext cx="4032448" cy="2625212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грузки\фото день матери\DSCF308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45" b="21000"/>
          <a:stretch/>
        </p:blipFill>
        <p:spPr bwMode="auto">
          <a:xfrm>
            <a:off x="4872116" y="980727"/>
            <a:ext cx="3711066" cy="262521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грузки\фото день матери\DSCF309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9" r="2945"/>
          <a:stretch/>
        </p:blipFill>
        <p:spPr bwMode="auto">
          <a:xfrm>
            <a:off x="373857" y="3834582"/>
            <a:ext cx="4032448" cy="283756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загрузки\фото день матери\DSCF307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23" t="49768" r="27418"/>
          <a:stretch/>
        </p:blipFill>
        <p:spPr bwMode="auto">
          <a:xfrm>
            <a:off x="4855653" y="3834580"/>
            <a:ext cx="3711067" cy="2792879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3968" y="188640"/>
            <a:ext cx="3436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– АРТИСТЫ!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F:\70летие Победы 2015\DSCF084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59" t="25445" r="19874" b="19616"/>
          <a:stretch/>
        </p:blipFill>
        <p:spPr bwMode="auto">
          <a:xfrm>
            <a:off x="1796997" y="1836132"/>
            <a:ext cx="5727331" cy="388356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376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17</cp:revision>
  <dcterms:created xsi:type="dcterms:W3CDTF">2015-07-07T20:00:28Z</dcterms:created>
  <dcterms:modified xsi:type="dcterms:W3CDTF">2015-10-23T16:52:45Z</dcterms:modified>
</cp:coreProperties>
</file>