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64" r:id="rId5"/>
    <p:sldId id="265" r:id="rId6"/>
    <p:sldId id="268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E93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2DA36-0EAE-4790-ABCE-2FE9F904E99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67745" y="2924944"/>
            <a:ext cx="4716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Коррекционно-развивающая среда</a:t>
            </a:r>
          </a:p>
          <a:p>
            <a:pPr algn="ctr"/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логопедического кабинета в условиях реализации ФГОС</a:t>
            </a: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4778524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</a:p>
          <a:p>
            <a:pPr algn="ctr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Михейкина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Диляра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Ильдусовна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57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1"/>
            <a:ext cx="9144000" cy="70247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836712"/>
            <a:ext cx="7272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коррекционно-развивающей среды</a:t>
            </a:r>
          </a:p>
          <a:p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Большой вклад в изучение проблемы предметно-развивающей среды внесли С. Л. Новоселова, Н. Н.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Поддьяков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Л. А. Парамонова, Е В. Зворыгина и др.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 определению Л. С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Новосёловой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предметно-развивающая среда в общеобразовательных дошкольных учреждениях рассматривается «как система условий, обеспечивающих всю полноту развития деятельности ребенка и его личности».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соответствии с новыми федеральными государственными стандартами развивающая предметно-пространственная среда определяется как «часть образовательной среды, представленная специально организованным пространством, материалами, оборудованием и инвентарем для развития детей дошкольного возраста в соответствии с особенностями каждого возрастного этапа, охраны и укрепления их здоровья, учета особенностей и коррекции недостатков их развития».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439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82601"/>
            <a:ext cx="9144793" cy="70232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692696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развивающей предметно-пространственной среде по федеральным образовательным стандартам дошкольного образования</a:t>
            </a: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 обеспечивает:</a:t>
            </a:r>
          </a:p>
          <a:p>
            <a:pPr algn="just"/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максимальную реализацию образовательного потенциала пространства, материалов, оборудования и инвентаря для развития детей дошкольного возраста в соответствии с особенностями каждого возрастного этапа, охраны и укрепления их здоровья, учета особенностей и коррекции недостатков их развития;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возможность общения и совместной деятельности детей (в том числе детей разного возраста), двигательной активности детей, а также возможности для уединения;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реализацию различных образовательных программ; в случае организации инклюзивного образования - необходимые для него условия; учет возрастных особенностей детей.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Развивающая предметно-пространственная среда должна быть содержательно-насыщенной, трансформируемой, полифункциональной, вариативной, доступной и безопасной.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066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169" y="-297"/>
            <a:ext cx="924233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297"/>
            <a:ext cx="2481287" cy="22191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692696"/>
            <a:ext cx="698477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Организуя коррекционно-развивающую среду логопедического кабинета, я руководствовалась следующими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принципами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системность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(материал систематизирован, составлен паспорт кабинета с перечислением всего материала и оборудования);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доступность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(наглядно-дидактический  материал изготовлен и подобран с учетом возрастных особенностей дошкольников);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вариативность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(наглядно-дидактический материал и многие пособия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многовариативны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могут использоваться на разных занятиях в разных вариантах);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здоровьесбережение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(имеется основное и дополнительное освещение(над индивидуальным зеркалом), проведена пожарная сигнализация, стены кабинета тепло-желтого цвета, имеются пособия для зарядки глаз, кабинет легко проветривается);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достоверность информации;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эстетичность.</a:t>
            </a:r>
          </a:p>
        </p:txBody>
      </p:sp>
    </p:spTree>
    <p:extLst>
      <p:ext uri="{BB962C8B-B14F-4D97-AF65-F5344CB8AC3E}">
        <p14:creationId xmlns:p14="http://schemas.microsoft.com/office/powerpoint/2010/main" val="284867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4233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052736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Зона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коррекции звукопроизношения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(оснащена индивидуальным зеркалом, партой, набором карточек для артикуляционной гимнастики, одноразовые шпатели, пособия для коррекции звукопроизношения, пособия по развитию мелкой моторики и др.). А волшебное зеркало за яркими шторками-это мир правильных звуков!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(оснащена комплектом 2 парты + 6 стульев, наборы дидактических пособий по развитию речи, доска,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фланелеграф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мольберт, развивающий коврик)</a:t>
            </a:r>
          </a:p>
          <a:p>
            <a:pPr marL="457200" indent="-457200" algn="just">
              <a:buAutoNum type="arabicPeriod"/>
            </a:pP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88640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Зоны логопедического кабинета</a:t>
            </a:r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24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169" y="-297"/>
            <a:ext cx="924233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116632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 startAt="3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Методическая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(шкаф с систематизированным дидактическим материалом, материал для диагностики, коррекции звукопроизношения, общего развития речи, логопедическая документация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 algn="just">
              <a:buFontTx/>
              <a:buAutoNum type="arabicPeriod" startAt="3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Информационная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(стенд с информацией для учителей и родителей). Много советов, разработок. Некоторая информация сделана в виде буклетов, которые раздаются родителям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AutoNum type="arabicPeriod" startAt="3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Зона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ТСО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(компьютер, принтер, здесь же рабочее место учителя). Компьютерные игры очень помогают в логопедической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работе.</a:t>
            </a:r>
          </a:p>
          <a:p>
            <a:pPr marL="457200" indent="-457200" algn="just">
              <a:buFontTx/>
              <a:buAutoNum type="arabicPeriod" startAt="3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Сенсомоторная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(материал для развития мелкой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моторики).</a:t>
            </a:r>
            <a:endParaRPr lang="ru-RU" sz="2400" dirty="0"/>
          </a:p>
          <a:p>
            <a:pPr marL="457200" indent="-457200" algn="just">
              <a:buFontTx/>
              <a:buAutoNum type="arabicPeriod" startAt="3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 startAt="3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email">
            <a:lum bright="16000" contras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9720" y="0"/>
            <a:ext cx="9243720" cy="6858000"/>
          </a:xfrm>
          <a:prstGeom prst="rect">
            <a:avLst/>
          </a:prstGeom>
          <a:noFill/>
        </p:spPr>
      </p:pic>
      <p:pic>
        <p:nvPicPr>
          <p:cNvPr id="12" name="Picture 8" descr="&amp;Dcy;&amp;icy;&amp;zcy;&amp;acy;&amp;jcy;&amp;ncy; &amp;scy;&amp;tcy;&amp;ucy;&amp;dcy;&amp;icy;&amp;yacy; Aedus Design. &amp;Kcy;&amp;ocy;&amp;mcy;&amp;pcy;&amp;lcy;&amp;iecy;&amp;kcy;&amp;scy;&amp;ncy;&amp;ycy;&amp;iecy; &amp;dcy;&amp;icy;&amp;zcy;&amp;acy;&amp;jcy;&amp;ncy;&amp;iecy;&amp;rcy;&amp;scy;&amp;kcy;&amp;icy;&amp;iecy; &amp;rcy;&amp;iecy;&amp;shcy;&amp;iecy;&amp;ncy;&amp;icy;&amp;yacy; &amp;vcy; &amp;pcy;&amp;ocy;&amp;lcy;&amp;icy;&amp;gcy;&amp;rcy;&amp;acy;&amp;fcy;&amp;icy;&amp;icy; &amp;icy; &amp;icy;&amp;ncy;&amp;tcy;&amp;iecy;&amp;rcy;&amp;ncy;&amp;iecy;&amp;tcy;: &amp;scy;&amp;ocy;&amp;zcy;&amp;dcy;&amp;acy;&amp;ncy;&amp;icy;&amp;iecy; web &amp;scy;&amp;acy;&amp;jcy;&amp;tcy;&amp;ocy;&amp;vcy;, &amp;dcy;&amp;icy;&amp;zcy;&amp;acy;&amp;jcy;&amp;ncy; &amp;kcy;&amp;acy;&amp;tcy;&amp;acy;&amp;lcy;&amp;ocy;&amp;gcy;&amp;ocy;&amp;vcy; &amp;icy; &amp;kcy;&amp;a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778264">
            <a:off x="5495835" y="-304688"/>
            <a:ext cx="3370599" cy="270322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3013501"/>
            <a:ext cx="83715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395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U2</dc:creator>
  <cp:lastModifiedBy>ASUS</cp:lastModifiedBy>
  <cp:revision>44</cp:revision>
  <dcterms:created xsi:type="dcterms:W3CDTF">2015-03-03T19:22:52Z</dcterms:created>
  <dcterms:modified xsi:type="dcterms:W3CDTF">2015-10-24T17:45:45Z</dcterms:modified>
</cp:coreProperties>
</file>