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60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EFFBB-D3DB-4C46-AFEF-C3F98137890B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1F5B-AE44-4CA1-B5CF-C5C478577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1F5B-AE44-4CA1-B5CF-C5C4785774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2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2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2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6290-153B-48AC-BA73-A366ACB4BA9E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6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309"/>
            <a:ext cx="4799980" cy="63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5516" y="1268760"/>
            <a:ext cx="343148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Моё королевство все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Любят и чтут,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 моём королевстве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Цифры живут.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342"/>
            <a:ext cx="4799980" cy="63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9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840"/>
            <a:ext cx="9144000" cy="67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shatan\AppData\Local\Microsoft\Windows\Temporary Internet Files\Content.IE5\YDB4WXT9\MM90028303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38437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115615" cy="14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48784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Детский сад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63118"/>
            <a:ext cx="190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7" y="1"/>
            <a:ext cx="9142510" cy="68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87"/>
            <a:ext cx="9144000" cy="69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52983"/>
            <a:ext cx="326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Четыре гусенка и двое утят</a:t>
            </a:r>
          </a:p>
          <a:p>
            <a:r>
              <a:rPr lang="ru-RU" dirty="0" smtClean="0"/>
              <a:t>В озере плавают, громко кричат.</a:t>
            </a:r>
          </a:p>
          <a:p>
            <a:r>
              <a:rPr lang="ru-RU" dirty="0" smtClean="0"/>
              <a:t>А ну, посчитай поскорей,</a:t>
            </a:r>
          </a:p>
          <a:p>
            <a:r>
              <a:rPr lang="ru-RU" dirty="0" smtClean="0"/>
              <a:t>Сколько всего в воде малышей?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719"/>
            <a:ext cx="2743969" cy="274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01" y="260612"/>
            <a:ext cx="2617845" cy="17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61" y="3603367"/>
            <a:ext cx="2907299" cy="23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5" y="2708920"/>
            <a:ext cx="5236343" cy="392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25" y="350795"/>
            <a:ext cx="4968552" cy="224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20" y="2577744"/>
            <a:ext cx="2493963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52" y="3943365"/>
            <a:ext cx="2664296" cy="28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7816"/>
            <a:ext cx="1840565" cy="259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01" y="2577744"/>
            <a:ext cx="2959211" cy="221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41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Ashatan</dc:creator>
  <cp:lastModifiedBy>САДИК</cp:lastModifiedBy>
  <cp:revision>31</cp:revision>
  <dcterms:created xsi:type="dcterms:W3CDTF">2014-05-11T14:28:52Z</dcterms:created>
  <dcterms:modified xsi:type="dcterms:W3CDTF">2015-10-21T04:13:05Z</dcterms:modified>
</cp:coreProperties>
</file>