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4" r:id="rId6"/>
    <p:sldId id="265" r:id="rId7"/>
    <p:sldId id="259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83553F-70D6-47D8-89CE-CED7ABFD7DF5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07E927-A677-40B4-8548-161403003A9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«Изготовление кукол из ниток, тряпочек, растительных материалов» - Левина Е.Б., Андреева Т.В.</a:t>
            </a:r>
            <a:b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> 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284984"/>
            <a:ext cx="7772400" cy="252028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200" b="1" dirty="0" smtClean="0">
                <a:solidFill>
                  <a:srgbClr val="FFFF00"/>
                </a:solidFill>
              </a:rPr>
              <a:t>Кукла имеет </a:t>
            </a:r>
            <a:r>
              <a:rPr lang="ru-RU" sz="4200" b="1" dirty="0" smtClean="0">
                <a:solidFill>
                  <a:srgbClr val="FFFF00"/>
                </a:solidFill>
              </a:rPr>
              <a:t>важное значение для эмоционального и психического развития детей. Куклы – наше отражение. В ней ребёнок реализует свой опыт, воспроизводит действия людей, которые его окружают. Поэтому игрушка нужна и девочке и мальчику. Играя, ребенок использует воображение и творческие способности.</a:t>
            </a:r>
          </a:p>
          <a:p>
            <a:pPr algn="l"/>
            <a:r>
              <a:rPr lang="ru-RU" sz="4200" b="1" dirty="0" smtClean="0">
                <a:solidFill>
                  <a:srgbClr val="FFFF00"/>
                </a:solidFill>
              </a:rPr>
              <a:t>Куклы имитируют взрослый мир, подготавливая ребенка к взрослым отношениям. Кукла выполняет разные роли и является помощницей и близким другом ребёнка.</a:t>
            </a:r>
          </a:p>
          <a:p>
            <a:pPr algn="l"/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48847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В.А. Сухомлинский писал: « Чем больше мастерства в детской руке, тем умнее ребенок».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 Работа с разного рода материалами расширяет круг знаний детей об окружающем мире. Эта тема неисчерпаема, можно бесконечно придумывать новые роли для старых вещей, которые нас окружают и дело не в богатстве или в бедности, дело в нравственном к ним отношении.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Самое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главное научить ребят переживать чувство радости от самостоятельно выполненного труда, приучать их преодолевать трудности.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2743200" cy="936104"/>
          </a:xfrm>
        </p:spPr>
        <p:txBody>
          <a:bodyPr/>
          <a:lstStyle/>
          <a:p>
            <a:r>
              <a:rPr lang="ru-RU" sz="200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Сегодня мы поговорим об изготовлении кукол.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В изготовлении кукол можно использовать разный материал: ткань, бросовый материал (бутылки пластмассовые, коробки, фантики, нитки, бумага и т.д.).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 При работе с детьми надо обратить внимание на то, что материал должен быть экологически чистым. 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DCIM\101MSDCF\DSC014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2945903" cy="2264953"/>
          </a:xfrm>
          <a:prstGeom prst="rect">
            <a:avLst/>
          </a:prstGeom>
          <a:noFill/>
        </p:spPr>
      </p:pic>
      <p:pic>
        <p:nvPicPr>
          <p:cNvPr id="1029" name="Picture 5" descr="Кукла закрутка из тка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437112"/>
            <a:ext cx="4223792" cy="118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66335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Куклы из ткани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Народная кукла – оберег</a:t>
            </a: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старину уже в возрасте  5лет дети умели делать самые простые куклы.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этом возрасте они уже выполняли работу по дому, по хозяйству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. И дети верили, что кукла помогала им в этом. Кукол дети делали много, с одними они играли, а другие служили оберегами.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изготовлении этих «маленьких кукол» использовался прием, скатывания ткани в трубочку.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 работе над этими куклами ножницы и иголки, не использовались.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1" name="Picture 3" descr="G:\DCIM\101MSDCF\DSC016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88840"/>
            <a:ext cx="3882007" cy="287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586656" cy="648072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Куклы из ниток «</a:t>
            </a:r>
            <a:r>
              <a:rPr lang="ru-RU" dirty="0" err="1" smtClean="0">
                <a:solidFill>
                  <a:schemeClr val="accent4"/>
                </a:solidFill>
              </a:rPr>
              <a:t>Мартинички</a:t>
            </a:r>
            <a:r>
              <a:rPr lang="ru-RU" dirty="0" smtClean="0">
                <a:solidFill>
                  <a:schemeClr val="accent4"/>
                </a:solidFill>
              </a:rPr>
              <a:t>»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628800"/>
            <a:ext cx="2743200" cy="4572000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Несмотря на обилие кукол </a:t>
            </a:r>
            <a:r>
              <a:rPr lang="ru-RU" sz="1800" b="1" dirty="0" smtClean="0">
                <a:solidFill>
                  <a:srgbClr val="00B050"/>
                </a:solidFill>
              </a:rPr>
              <a:t>и </a:t>
            </a:r>
            <a:r>
              <a:rPr lang="ru-RU" sz="1800" b="1" dirty="0" smtClean="0">
                <a:solidFill>
                  <a:srgbClr val="00B050"/>
                </a:solidFill>
              </a:rPr>
              <a:t>прочих готовых красавиц</a:t>
            </a:r>
            <a:r>
              <a:rPr lang="ru-RU" sz="1800" b="1" dirty="0" smtClean="0">
                <a:solidFill>
                  <a:srgbClr val="00B050"/>
                </a:solidFill>
              </a:rPr>
              <a:t>, куклы</a:t>
            </a:r>
            <a:r>
              <a:rPr lang="ru-RU" sz="1800" b="1" dirty="0" smtClean="0">
                <a:solidFill>
                  <a:srgbClr val="00B050"/>
                </a:solidFill>
              </a:rPr>
              <a:t> из ниток своими руками пользуются неизменной популярностью.  Их приятно создавать, они очень мягкие на ощупь. Отличное занятие на </a:t>
            </a:r>
            <a:r>
              <a:rPr lang="ru-RU" sz="1800" b="1" dirty="0" smtClean="0">
                <a:solidFill>
                  <a:srgbClr val="00B050"/>
                </a:solidFill>
              </a:rPr>
              <a:t>развитие мелкой моторики.</a:t>
            </a:r>
            <a:r>
              <a:rPr lang="ru-RU" sz="1800" b="1" dirty="0" smtClean="0"/>
              <a:t> </a:t>
            </a:r>
            <a:r>
              <a:rPr lang="ru-RU" sz="1800" b="1" dirty="0" smtClean="0"/>
              <a:t> </a:t>
            </a:r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Куклы «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Мартинички</a:t>
            </a:r>
            <a:r>
              <a:rPr lang="ru-RU" sz="1800" b="1" dirty="0" smtClean="0">
                <a:solidFill>
                  <a:srgbClr val="C00000"/>
                </a:solidFill>
              </a:rPr>
              <a:t>»   и куклы из соломы (растительный материал) делаются по одной схеме.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:\DCIM\101MSDCF\DSC015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88840"/>
            <a:ext cx="2322975" cy="1742231"/>
          </a:xfrm>
          <a:prstGeom prst="rect">
            <a:avLst/>
          </a:prstGeom>
          <a:noFill/>
        </p:spPr>
      </p:pic>
      <p:pic>
        <p:nvPicPr>
          <p:cNvPr id="5123" name="Picture 3" descr="H:\DCIM\101MSDCF\DSC01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933056"/>
            <a:ext cx="2304256" cy="1656184"/>
          </a:xfrm>
          <a:prstGeom prst="rect">
            <a:avLst/>
          </a:prstGeom>
          <a:noFill/>
        </p:spPr>
      </p:pic>
      <p:pic>
        <p:nvPicPr>
          <p:cNvPr id="5124" name="Picture 4" descr="H:\DCIM\101MSDCF\DSC016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420888"/>
            <a:ext cx="2016224" cy="2688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Куклы из бросового материала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4802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В каждом доме имеется достаточно большое количество       « ненужных» вещей и материалов. Все это замечательный материал для всевозможных поделок.</a:t>
            </a:r>
          </a:p>
          <a:p>
            <a:pPr algn="l"/>
            <a:r>
              <a:rPr lang="ru-RU" b="1" dirty="0" smtClean="0">
                <a:solidFill>
                  <a:srgbClr val="FFFF00"/>
                </a:solidFill>
              </a:rPr>
              <a:t>Бросовый материал даёт огромные возможности для осуществления </a:t>
            </a:r>
            <a:r>
              <a:rPr lang="ru-RU" b="1" dirty="0" smtClean="0">
                <a:solidFill>
                  <a:srgbClr val="FFFF00"/>
                </a:solidFill>
              </a:rPr>
              <a:t>фантазий.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36904" cy="51125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Поделки </a:t>
            </a:r>
            <a:r>
              <a:rPr lang="ru-RU" sz="2400" b="1" dirty="0" smtClean="0">
                <a:solidFill>
                  <a:srgbClr val="00B050"/>
                </a:solidFill>
              </a:rPr>
              <a:t>из бросового материала помогут </a:t>
            </a:r>
            <a:r>
              <a:rPr lang="ru-RU" sz="2400" b="1" dirty="0" smtClean="0">
                <a:solidFill>
                  <a:srgbClr val="00B050"/>
                </a:solidFill>
              </a:rPr>
              <a:t> детям </a:t>
            </a:r>
            <a:r>
              <a:rPr lang="ru-RU" sz="2400" b="1" dirty="0" smtClean="0">
                <a:solidFill>
                  <a:srgbClr val="00B050"/>
                </a:solidFill>
              </a:rPr>
              <a:t>ценить каждую </a:t>
            </a:r>
            <a:r>
              <a:rPr lang="ru-RU" sz="2400" b="1" dirty="0" smtClean="0">
                <a:solidFill>
                  <a:srgbClr val="00B050"/>
                </a:solidFill>
              </a:rPr>
              <a:t>мелочь, и </a:t>
            </a:r>
            <a:r>
              <a:rPr lang="ru-RU" sz="2400" b="1" dirty="0" smtClean="0">
                <a:solidFill>
                  <a:srgbClr val="00B050"/>
                </a:solidFill>
              </a:rPr>
              <a:t>главное — включать свое воображение и фантазию относительно того, как можно использовать тот или иной бросовый материал. 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Чего только не придумаешь из пластиковых бутылок </a:t>
            </a:r>
            <a:r>
              <a:rPr lang="ru-RU" sz="2400" b="1" dirty="0" smtClean="0">
                <a:solidFill>
                  <a:srgbClr val="00B050"/>
                </a:solidFill>
              </a:rPr>
              <a:t>              ( </a:t>
            </a:r>
            <a:r>
              <a:rPr lang="ru-RU" sz="2400" b="1" dirty="0" smtClean="0">
                <a:solidFill>
                  <a:srgbClr val="00B050"/>
                </a:solidFill>
              </a:rPr>
              <a:t>вазочки, кегли, лопаты, формочки, кораблики, цветы, домики).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467544" y="620688"/>
            <a:ext cx="80648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 </a:t>
            </a: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                 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Куклы из коробок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878088" cy="4572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Самый доступный материал для работы.</a:t>
            </a:r>
          </a:p>
          <a:p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Коробки можно использовать: из под сока, молока, разные упаковки, которые подходят для изготовления задуманной куклы. Для работы над этими куклами мы используем: клей, цветную, гофрированную, можно даже туалетную бумагу, цветные салфетки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G:\DCIM\101MSDCF\DSC016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40968"/>
            <a:ext cx="1944216" cy="2448272"/>
          </a:xfrm>
          <a:prstGeom prst="rect">
            <a:avLst/>
          </a:prstGeom>
          <a:noFill/>
        </p:spPr>
      </p:pic>
      <p:pic>
        <p:nvPicPr>
          <p:cNvPr id="3075" name="Picture 3" descr="H:\DCIM\101MSDCF\DSC01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088232" cy="240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Куклы из бутылок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878088" cy="4572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Подходящую по форме бутылку обмотать нитками, лентой или тесьмой. На ложке рисуется лицо. Ложка опускается в бутылку, фиксируется  к горлышку бутылки пластилином и горлышко тоже обматывается цветной тесьмой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. Волосы делаются из ниток и приклеиваются к ложке.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Куклы из пластиковых бутылок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785295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Куклы из пластмассовых бутылок и ткани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:\DCIM\101MSDCF\DSC016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980728"/>
            <a:ext cx="2232248" cy="3168351"/>
          </a:xfrm>
          <a:prstGeom prst="rect">
            <a:avLst/>
          </a:prstGeom>
          <a:noFill/>
        </p:spPr>
      </p:pic>
      <p:pic>
        <p:nvPicPr>
          <p:cNvPr id="6147" name="Picture 3" descr="H:\DCIM\101MSDCF\DSC01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908720"/>
            <a:ext cx="2235187" cy="3168352"/>
          </a:xfrm>
          <a:prstGeom prst="rect">
            <a:avLst/>
          </a:prstGeom>
          <a:noFill/>
        </p:spPr>
      </p:pic>
      <p:pic>
        <p:nvPicPr>
          <p:cNvPr id="6149" name="Picture 5" descr="кукла из пластиковой бутыл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20888"/>
            <a:ext cx="378598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397</TotalTime>
  <Words>318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«Изготовление кукол из ниток, тряпочек, растительных материалов» - Левина Е.Б., Андреева Т.В.   </vt:lpstr>
      <vt:lpstr> Сегодня мы поговорим об изготовлении кукол. </vt:lpstr>
      <vt:lpstr>Куклы из ткани</vt:lpstr>
      <vt:lpstr>Куклы из ниток «Мартинички»</vt:lpstr>
      <vt:lpstr>Куклы из бросового материала</vt:lpstr>
      <vt:lpstr>Поделки из бросового материала помогут  детям ценить каждую мелочь, и главное — включать свое воображение и фантазию относительно того, как можно использовать тот или иной бросовый материал.   Чего только не придумаешь из пластиковых бутылок               ( вазочки, кегли, лопаты, формочки, кораблики, цветы, домики).      </vt:lpstr>
      <vt:lpstr>Куклы из коробок</vt:lpstr>
      <vt:lpstr>Куклы из бутылок</vt:lpstr>
      <vt:lpstr>Куклы из пластмассовых бутылок и ткани</vt:lpstr>
      <vt:lpstr> В.А. Сухомлинский писал: « Чем больше мастерства в детской руке, тем умнее ребенок».       Работа с разного рода материалами расширяет круг знаний детей об окружающем мире. Эта тема неисчерпаема, можно бесконечно придумывать новые роли для старых вещей, которые нас окружают и дело не в богатстве или в бедности, дело в нравственном к ним отношении.       Самое главное научить ребят переживать чувство радости от самостоятельно выполненного труда, приучать их преодолевать трудности.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«Изготовление кукол из ниток, тряпочек, растительных материалов» - Левина Е.Б., Андреева Т.В.</dc:title>
  <dc:creator>Елена Борисовна</dc:creator>
  <cp:lastModifiedBy>Елена Борисовна</cp:lastModifiedBy>
  <cp:revision>40</cp:revision>
  <dcterms:created xsi:type="dcterms:W3CDTF">2015-02-07T11:33:32Z</dcterms:created>
  <dcterms:modified xsi:type="dcterms:W3CDTF">2015-02-07T18:10:48Z</dcterms:modified>
</cp:coreProperties>
</file>