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CE936-AA88-4F35-88B2-6DD55FC057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ABFE6-8696-4FE8-B7C2-5FE81E1A9D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CE936-AA88-4F35-88B2-6DD55FC057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ABFE6-8696-4FE8-B7C2-5FE81E1A9D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CE936-AA88-4F35-88B2-6DD55FC057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ABFE6-8696-4FE8-B7C2-5FE81E1A9D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CE936-AA88-4F35-88B2-6DD55FC057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ABFE6-8696-4FE8-B7C2-5FE81E1A9D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CE936-AA88-4F35-88B2-6DD55FC057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ABFE6-8696-4FE8-B7C2-5FE81E1A9D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CE936-AA88-4F35-88B2-6DD55FC057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ABFE6-8696-4FE8-B7C2-5FE81E1A9D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CE936-AA88-4F35-88B2-6DD55FC057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ABFE6-8696-4FE8-B7C2-5FE81E1A9D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CE936-AA88-4F35-88B2-6DD55FC057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ABFE6-8696-4FE8-B7C2-5FE81E1A9D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CE936-AA88-4F35-88B2-6DD55FC057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ABFE6-8696-4FE8-B7C2-5FE81E1A9D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CE936-AA88-4F35-88B2-6DD55FC057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ABFE6-8696-4FE8-B7C2-5FE81E1A9D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CE936-AA88-4F35-88B2-6DD55FC057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ABFE6-8696-4FE8-B7C2-5FE81E1A9D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DACE936-AA88-4F35-88B2-6DD55FC057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5AABFE6-8696-4FE8-B7C2-5FE81E1A9D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g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0"/>
            <a:ext cx="81438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428868"/>
            <a:ext cx="7498080" cy="1143000"/>
          </a:xfrm>
        </p:spPr>
        <p:txBody>
          <a:bodyPr>
            <a:noAutofit/>
          </a:bodyPr>
          <a:lstStyle/>
          <a:p>
            <a:r>
              <a:rPr lang="ru-RU" sz="4400" dirty="0" smtClean="0"/>
              <a:t>От совместной деятельности с родителями к совместному управлению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714480" y="0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МАДОУ «Центр развития ребенка – детский сад №73»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071802" y="628652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Саранск 2015г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072198" y="614364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Выполнила: </a:t>
            </a:r>
            <a:r>
              <a:rPr lang="ru-RU" dirty="0" err="1" smtClean="0"/>
              <a:t>Киржаева</a:t>
            </a:r>
            <a:r>
              <a:rPr lang="ru-RU" dirty="0" smtClean="0"/>
              <a:t> Н.С.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User\Desktop\для воспитателей\совм деятть воспит  и родит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81439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351234" cy="32670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 Дошкольное образование направлено на формирование общей культуры,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детей дошкольного возраста.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C:\Users\User\Desktop\для воспитателей\совм деятть воспит  и родит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81439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Организационная структура управления может быть представлена в виде трёх уровней: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195778"/>
          </a:xfrm>
        </p:spPr>
        <p:txBody>
          <a:bodyPr>
            <a:normAutofit fontScale="92500" lnSpcReduction="20000"/>
          </a:bodyPr>
          <a:lstStyle/>
          <a:p>
            <a:pPr lvl="0"/>
            <a:endParaRPr lang="ru-RU" i="1" dirty="0" smtClean="0"/>
          </a:p>
          <a:p>
            <a:pPr lvl="0"/>
            <a:r>
              <a:rPr lang="ru-RU" i="1" dirty="0" smtClean="0"/>
              <a:t>На первом уровне</a:t>
            </a:r>
            <a:r>
              <a:rPr lang="ru-RU" dirty="0" smtClean="0"/>
              <a:t> управления находится </a:t>
            </a:r>
            <a:r>
              <a:rPr lang="ru-RU" i="1" dirty="0" smtClean="0"/>
              <a:t>заведующая детским садом</a:t>
            </a:r>
            <a:endParaRPr lang="ru-RU" dirty="0" smtClean="0"/>
          </a:p>
          <a:p>
            <a:pPr lvl="0"/>
            <a:r>
              <a:rPr lang="ru-RU" i="1" dirty="0" smtClean="0"/>
              <a:t>На втором уровне</a:t>
            </a:r>
            <a:r>
              <a:rPr lang="ru-RU" dirty="0" smtClean="0"/>
              <a:t> управление осуществляют </a:t>
            </a:r>
            <a:r>
              <a:rPr lang="ru-RU" i="1" dirty="0" smtClean="0"/>
              <a:t>старший воспитатель, завхоз, старшая медсестра</a:t>
            </a:r>
            <a:endParaRPr lang="ru-RU" dirty="0" smtClean="0"/>
          </a:p>
          <a:p>
            <a:r>
              <a:rPr lang="ru-RU" i="1" dirty="0" smtClean="0"/>
              <a:t>Третий уровень</a:t>
            </a:r>
            <a:r>
              <a:rPr lang="ru-RU" dirty="0" smtClean="0"/>
              <a:t> управления осуществляют </a:t>
            </a:r>
            <a:r>
              <a:rPr lang="ru-RU" i="1" dirty="0" smtClean="0"/>
              <a:t>воспитатели, музыкальный руководитель, воспитатель по физической культуре.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69" name="Picture 1" descr="C:\Users\User\Desktop\для воспитателей\совм деятть воспит  и родит\img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8143899" cy="6898340"/>
          </a:xfrm>
          <a:prstGeom prst="rect">
            <a:avLst/>
          </a:prstGeom>
          <a:noFill/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214414" y="2428868"/>
            <a:ext cx="792958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  «Об образовании в РФ» обязывает педагогов и родителей стать не только равноправными, но и равно ответственными участниками образовательного процесса.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C:\Users\User\Desktop\для воспитателей\совм деятть воспит  и родит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81439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57290" y="264318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Педагог и родители – партнёры в общем важном и нелёгком деле – воспитании детей.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 descr="C:\Users\User\Desktop\для воспитателей\совм деятть воспит  и родит\1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481513"/>
            <a:ext cx="7215238" cy="2376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User\Desktop\для воспитателей\совм деятть воспит  и родит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81439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А</a:t>
            </a:r>
            <a:r>
              <a:rPr lang="ru-RU" sz="3200" dirty="0" smtClean="0"/>
              <a:t>ктивные </a:t>
            </a:r>
            <a:r>
              <a:rPr lang="ru-RU" sz="3200" dirty="0" smtClean="0"/>
              <a:t>формы и </a:t>
            </a:r>
            <a:r>
              <a:rPr lang="ru-RU" sz="3200" dirty="0" smtClean="0"/>
              <a:t>методы в работе с родителями: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Традиционные</a:t>
            </a:r>
            <a:endParaRPr lang="ru-RU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00166" y="1500174"/>
            <a:ext cx="307183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571604" y="1571612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Т</a:t>
            </a:r>
            <a:r>
              <a:rPr lang="ru-RU" sz="2800" dirty="0" smtClean="0"/>
              <a:t>радиционные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57818" y="1500174"/>
            <a:ext cx="335758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429256" y="1500174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Нетрадиционные</a:t>
            </a:r>
            <a:endParaRPr lang="ru-RU" sz="2800" dirty="0"/>
          </a:p>
        </p:txBody>
      </p:sp>
      <p:pic>
        <p:nvPicPr>
          <p:cNvPr id="3074" name="Picture 2" descr="http://media1.osstarigrad.edu.rs/2013/09/parent-teach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571720"/>
            <a:ext cx="3786214" cy="4071990"/>
          </a:xfrm>
          <a:prstGeom prst="rect">
            <a:avLst/>
          </a:prstGeom>
          <a:noFill/>
        </p:spPr>
      </p:pic>
      <p:pic>
        <p:nvPicPr>
          <p:cNvPr id="3078" name="Picture 6" descr="http://irinazzz.rusedu.net/gallery/2652/c09-3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64147" y="2714620"/>
            <a:ext cx="3979853" cy="3862350"/>
          </a:xfrm>
          <a:prstGeom prst="rect">
            <a:avLst/>
          </a:prstGeom>
          <a:noFill/>
        </p:spPr>
      </p:pic>
      <p:sp>
        <p:nvSpPr>
          <p:cNvPr id="13" name="Стрелка вниз 12"/>
          <p:cNvSpPr/>
          <p:nvPr/>
        </p:nvSpPr>
        <p:spPr>
          <a:xfrm>
            <a:off x="2786050" y="2143116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858016" y="2143116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User\Desktop\для воспитателей\совм деятть воспит  и родит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81439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Традиционные формы работы: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общие </a:t>
            </a:r>
            <a:r>
              <a:rPr lang="ru-RU" dirty="0" smtClean="0"/>
              <a:t>и групповые родительские собрания, </a:t>
            </a:r>
          </a:p>
          <a:p>
            <a:pPr lvl="0"/>
            <a:r>
              <a:rPr lang="ru-RU" dirty="0" smtClean="0"/>
              <a:t>консультирование, анкетирование родителей,</a:t>
            </a:r>
          </a:p>
          <a:p>
            <a:pPr lvl="0"/>
            <a:r>
              <a:rPr lang="ru-RU" dirty="0" smtClean="0"/>
              <a:t>посещение семей воспитанников на дому,</a:t>
            </a:r>
          </a:p>
          <a:p>
            <a:pPr lvl="0"/>
            <a:r>
              <a:rPr lang="ru-RU" dirty="0" smtClean="0"/>
              <a:t>выставки детских работ, изготовленных вместе с родителями,</a:t>
            </a:r>
          </a:p>
          <a:p>
            <a:pPr lvl="0"/>
            <a:r>
              <a:rPr lang="ru-RU" dirty="0" smtClean="0"/>
              <a:t>совместные экскурсии, </a:t>
            </a:r>
          </a:p>
          <a:p>
            <a:pPr lvl="0"/>
            <a:r>
              <a:rPr lang="ru-RU" dirty="0" smtClean="0"/>
              <a:t>праздники,</a:t>
            </a:r>
          </a:p>
          <a:p>
            <a:pPr lvl="0"/>
            <a:r>
              <a:rPr lang="ru-RU" dirty="0" smtClean="0"/>
              <a:t>дни открытых дверей, </a:t>
            </a:r>
          </a:p>
          <a:p>
            <a:pPr lvl="0"/>
            <a:r>
              <a:rPr lang="ru-RU" dirty="0" smtClean="0"/>
              <a:t>дни общения,</a:t>
            </a:r>
          </a:p>
          <a:p>
            <a:pPr lvl="0"/>
            <a:r>
              <a:rPr lang="ru-RU" dirty="0" smtClean="0"/>
              <a:t>дни добрых дел,</a:t>
            </a:r>
          </a:p>
          <a:p>
            <a:r>
              <a:rPr lang="ru-RU" dirty="0" smtClean="0"/>
              <a:t>оформление информационных стендов, </a:t>
            </a:r>
            <a:r>
              <a:rPr lang="ru-RU" dirty="0" smtClean="0"/>
              <a:t>буклетов.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User\Desktop\для воспитателей\совм деятть воспит  и родит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81439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857232"/>
            <a:ext cx="7498080" cy="78581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Нетрадиционные формы </a:t>
            </a:r>
            <a:r>
              <a:rPr lang="ru-RU" dirty="0" smtClean="0"/>
              <a:t>работы: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презентация </a:t>
            </a:r>
            <a:r>
              <a:rPr lang="ru-RU" dirty="0" smtClean="0"/>
              <a:t>группы,</a:t>
            </a:r>
          </a:p>
          <a:p>
            <a:pPr lvl="0"/>
            <a:r>
              <a:rPr lang="ru-RU" dirty="0" smtClean="0"/>
              <a:t>семинары – практикумы,</a:t>
            </a:r>
          </a:p>
          <a:p>
            <a:pPr lvl="0"/>
            <a:r>
              <a:rPr lang="ru-RU" dirty="0" smtClean="0"/>
              <a:t>конференции родителей и воспитателей,</a:t>
            </a:r>
          </a:p>
          <a:p>
            <a:pPr lvl="0"/>
            <a:r>
              <a:rPr lang="ru-RU" dirty="0" smtClean="0"/>
              <a:t>встречи в «Дошкольной гостиной группы»,</a:t>
            </a:r>
          </a:p>
          <a:p>
            <a:pPr lvl="0"/>
            <a:r>
              <a:rPr lang="ru-RU" dirty="0" smtClean="0"/>
              <a:t>занятия с участием родителей</a:t>
            </a:r>
          </a:p>
          <a:p>
            <a:pPr lvl="0"/>
            <a:r>
              <a:rPr lang="ru-RU" dirty="0" smtClean="0"/>
              <a:t>«Родительские ринги», «Интеллектуальные игры», «Банки идей»,</a:t>
            </a:r>
          </a:p>
          <a:p>
            <a:pPr lvl="0"/>
            <a:r>
              <a:rPr lang="ru-RU" dirty="0" smtClean="0"/>
              <a:t>участие родителей в творческих конкурсах,</a:t>
            </a:r>
          </a:p>
          <a:p>
            <a:pPr lvl="0"/>
            <a:r>
              <a:rPr lang="ru-RU" dirty="0" smtClean="0"/>
              <a:t>мастер-классы.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14620"/>
            <a:ext cx="749808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924</TotalTime>
  <Words>183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От совместной деятельности с родителями к совместному управлению</vt:lpstr>
      <vt:lpstr>Слайд 2</vt:lpstr>
      <vt:lpstr>Организационная структура управления может быть представлена в виде трёх уровней:</vt:lpstr>
      <vt:lpstr>Слайд 4</vt:lpstr>
      <vt:lpstr>Педагог и родители – партнёры в общем важном и нелёгком деле – воспитании детей. </vt:lpstr>
      <vt:lpstr>Активные формы и методы в работе с родителями: </vt:lpstr>
      <vt:lpstr>Традиционные формы работы: </vt:lpstr>
      <vt:lpstr>Нетрадиционные формы работы: </vt:lpstr>
      <vt:lpstr>Спасибо за внимание!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 совместной деятельности с родителями к совместному управлению</dc:title>
  <dc:creator>User</dc:creator>
  <cp:lastModifiedBy>User</cp:lastModifiedBy>
  <cp:revision>34</cp:revision>
  <dcterms:created xsi:type="dcterms:W3CDTF">2015-09-14T09:35:40Z</dcterms:created>
  <dcterms:modified xsi:type="dcterms:W3CDTF">2015-10-04T18:34:43Z</dcterms:modified>
</cp:coreProperties>
</file>