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2"/>
  </p:notesMasterIdLst>
  <p:sldIdLst>
    <p:sldId id="267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2E4"/>
    <a:srgbClr val="CEFEFE"/>
    <a:srgbClr val="EBFA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C8035-D49F-4B64-ADAE-06C8E201C00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17C73-C33C-4FBF-BA3C-05DA95BF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7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17C73-C33C-4FBF-BA3C-05DA95BFB2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8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17C73-C33C-4FBF-BA3C-05DA95BFB2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6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October 25,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October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8;&#1072;&#1079;&#1076;&#1085;&#1080;&#1082;.&#1086;&#1088;&#1075;/index.php?autocom=gallery&amp;req=si&amp;img=137823" TargetMode="External"/><Relationship Id="rId2" Type="http://schemas.openxmlformats.org/officeDocument/2006/relationships/hyperlink" Target="http://fotohomka.ru/112935-detskie-fony-dlja-prezentacijj-kartinki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fodefence.livejournal.com/8897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логопед\анимированные картинки\Фоны\фоны для консультаций\f1e0259cfd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906" y="1499025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Игровое занятие «Приключение самолетика»</a:t>
            </a:r>
            <a:endParaRPr lang="ru-RU" sz="4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7083" y="427088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Автоматизация звука «Л» в слогах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0342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E462E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E462E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«Лицей имени Г.Ф. Атякшева»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E462E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/дошкольные группы/</a:t>
            </a:r>
            <a:endParaRPr lang="ru-RU" sz="1200" b="1" dirty="0">
              <a:solidFill>
                <a:srgbClr val="E462E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9913" y="5788336"/>
            <a:ext cx="303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E462E4"/>
                </a:solidFill>
              </a:rPr>
              <a:t>Выполнила: </a:t>
            </a:r>
          </a:p>
          <a:p>
            <a:pPr algn="r"/>
            <a:r>
              <a:rPr lang="ru-RU" sz="1200" b="1" dirty="0" smtClean="0">
                <a:solidFill>
                  <a:srgbClr val="E462E4"/>
                </a:solidFill>
              </a:rPr>
              <a:t>Мокшина О. И.</a:t>
            </a:r>
          </a:p>
          <a:p>
            <a:pPr algn="r"/>
            <a:r>
              <a:rPr lang="ru-RU" sz="1200" b="1" dirty="0" smtClean="0">
                <a:solidFill>
                  <a:srgbClr val="E462E4"/>
                </a:solidFill>
              </a:rPr>
              <a:t>учитель-логопед</a:t>
            </a:r>
            <a:endParaRPr lang="ru-RU" sz="1200" b="1" dirty="0">
              <a:solidFill>
                <a:srgbClr val="E462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Line 1" descr="10fhtwuwe13oj7f28"/>
          <p:cNvSpPr>
            <a:spLocks noChangeShapeType="1"/>
          </p:cNvSpPr>
          <p:nvPr/>
        </p:nvSpPr>
        <p:spPr bwMode="auto">
          <a:xfrm>
            <a:off x="696913" y="7159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694438"/>
            <a:ext cx="8162552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Источники.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Косинова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Е.М.</a:t>
            </a:r>
            <a:r>
              <a:rPr lang="ru-RU" altLang="ru-RU" sz="1200" dirty="0">
                <a:latin typeface="+mn-lt"/>
              </a:rPr>
              <a:t> 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Моя первая книга знаний. Обо всём на свете. Азбука правильного произно­шения / Худ. Ю. Гуров. - М.: ОЛИСС, Изд-во </a:t>
            </a:r>
            <a:r>
              <a:rPr kumimoji="0" lang="ru-RU" alt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Эксмо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2005. - 120 с: ил.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Куликовская Т. А. Логопедические скороговорки и считалки. Речевой материал для автоматизации звуков у детей: пособие для педагогов и родителей. – М. : Издательство «ГНОМ и Д», 2008 г</a:t>
            </a:r>
            <a:r>
              <a:rPr kumimoji="0" lang="ru-RU" alt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-128 с.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altLang="ru-RU" sz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Интернет ресурсы.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ru-RU" sz="1200" dirty="0">
                <a:latin typeface="+mn-lt"/>
                <a:ea typeface="Times New Roman" panose="02020603050405020304" pitchFamily="18" charset="0"/>
                <a:hlinkClick r:id="rId2"/>
              </a:rPr>
              <a:t>http://</a:t>
            </a:r>
            <a:r>
              <a:rPr lang="en-US" altLang="ru-RU" sz="1200" dirty="0" smtClean="0">
                <a:latin typeface="+mn-lt"/>
                <a:ea typeface="Times New Roman" panose="02020603050405020304" pitchFamily="18" charset="0"/>
                <a:hlinkClick r:id="rId2"/>
              </a:rPr>
              <a:t>fotohomka.ru/112935-detskie-fony-dlja-prezentacijj-kartinki.html</a:t>
            </a:r>
            <a:endParaRPr lang="ru-RU" altLang="ru-RU" sz="1200" dirty="0" smtClean="0">
              <a:latin typeface="+mn-lt"/>
              <a:ea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ru-RU" sz="1200" dirty="0">
                <a:latin typeface="+mn-lt"/>
                <a:ea typeface="Times New Roman" panose="02020603050405020304" pitchFamily="18" charset="0"/>
                <a:hlinkClick r:id="rId3"/>
              </a:rPr>
              <a:t>http://xn--80aiifkqki.xn--</a:t>
            </a:r>
            <a:r>
              <a:rPr lang="en-US" altLang="ru-RU" sz="1200" dirty="0" smtClean="0">
                <a:latin typeface="+mn-lt"/>
                <a:ea typeface="Times New Roman" panose="02020603050405020304" pitchFamily="18" charset="0"/>
                <a:hlinkClick r:id="rId3"/>
              </a:rPr>
              <a:t>c1avg/index.php?autocom=gallery&amp;req=si&amp;img=137823</a:t>
            </a:r>
            <a:endParaRPr lang="ru-RU" altLang="ru-RU" sz="1200" dirty="0" smtClean="0">
              <a:latin typeface="+mn-lt"/>
              <a:ea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ru-RU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hlinkClick r:id="rId4"/>
              </a:rPr>
              <a:t>http://</a:t>
            </a:r>
            <a:r>
              <a:rPr lang="en-US" altLang="ru-RU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hlinkClick r:id="rId4"/>
              </a:rPr>
              <a:t>infodefence.livejournal.com/88971.html</a:t>
            </a:r>
            <a:endParaRPr lang="ru-RU" altLang="ru-RU" sz="1200" dirty="0" smtClean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8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логопед\анимированные картинки\Фоны\фоны для консультаций\f1e0259cfd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44998"/>
            <a:ext cx="1656184" cy="11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3279" y="908720"/>
            <a:ext cx="61561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pc="35" dirty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Жил-был игрушечный </a:t>
            </a:r>
            <a:r>
              <a:rPr lang="ru-RU" sz="3200" spc="35" dirty="0" smtClean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самолётик. </a:t>
            </a:r>
            <a:r>
              <a:rPr lang="ru-RU" sz="3200" spc="35" dirty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хотелось ему завести свой </a:t>
            </a:r>
            <a:r>
              <a:rPr lang="ru-RU" sz="3200" spc="10" dirty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мотор так, чтобы он работал, как у настоящего </a:t>
            </a:r>
            <a:r>
              <a:rPr lang="ru-RU" sz="3200" spc="10" dirty="0" smtClean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самолёта: Л-Л-Л. </a:t>
            </a:r>
          </a:p>
          <a:p>
            <a:pPr algn="ctr"/>
            <a:r>
              <a:rPr lang="ru-RU" sz="3200" spc="10" dirty="0" smtClean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</a:t>
            </a:r>
            <a:r>
              <a:rPr lang="ru-RU" sz="3200" spc="10" dirty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него </a:t>
            </a:r>
            <a:r>
              <a:rPr lang="ru-RU" sz="3200" spc="40" dirty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ничего не получалось. </a:t>
            </a:r>
            <a:endParaRPr lang="ru-RU" sz="3200" spc="40" dirty="0" smtClean="0">
              <a:solidFill>
                <a:srgbClr val="E462E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spc="40" dirty="0" smtClean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Давай </a:t>
            </a:r>
            <a:r>
              <a:rPr lang="ru-RU" sz="3200" spc="40" dirty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поможем </a:t>
            </a:r>
            <a:r>
              <a:rPr lang="ru-RU" sz="3200" spc="40" dirty="0" smtClean="0">
                <a:solidFill>
                  <a:srgbClr val="E462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самолётику завести мотор. </a:t>
            </a:r>
            <a:endParaRPr lang="ru-RU" sz="3200" dirty="0">
              <a:solidFill>
                <a:srgbClr val="E462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80778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47" y="0"/>
            <a:ext cx="9177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5589240"/>
            <a:ext cx="545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ЛЛЛ – гудящий этот звук: самолет летит на юг,</a:t>
            </a:r>
          </a:p>
          <a:p>
            <a:pPr algn="ctr"/>
            <a:r>
              <a:rPr lang="ru-RU" dirty="0" smtClean="0"/>
              <a:t>ЛЛЛЛЛЛЛЛЛЛЛЛЛЛЛЛЛЛЛЛЛЛЛЛЛ</a:t>
            </a:r>
          </a:p>
          <a:p>
            <a:pPr algn="ctr"/>
            <a:r>
              <a:rPr lang="ru-RU" dirty="0" smtClean="0"/>
              <a:t>Л – летают самолеты, начались у них полеты.</a:t>
            </a:r>
          </a:p>
          <a:p>
            <a:pPr algn="ctr"/>
            <a:r>
              <a:rPr lang="ru-RU" dirty="0" smtClean="0"/>
              <a:t>ЛЛЛЛЛЛЛЛЛЛЛЛЛЛЛЛЛЛЛЛЛЛЛЛЛ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3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5589240"/>
            <a:ext cx="286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Туча мимо проплыла.</a:t>
            </a:r>
            <a:br>
              <a:rPr lang="ru-RU" dirty="0"/>
            </a:br>
            <a:r>
              <a:rPr lang="ru-RU" dirty="0"/>
              <a:t>Самолетик гудит — ЛА.</a:t>
            </a:r>
            <a:br>
              <a:rPr lang="ru-RU" dirty="0"/>
            </a:br>
            <a:r>
              <a:rPr lang="ru-RU" dirty="0"/>
              <a:t>Ла-ла-ла-ла-ла-ла-ла.</a:t>
            </a:r>
          </a:p>
        </p:txBody>
      </p:sp>
      <p:pic>
        <p:nvPicPr>
          <p:cNvPr id="1029" name="Picture 5" descr="Fairy-Tale Wallpapers &quot; Обои для рабочего стола, скачать картинки на рабочий стол, обои на рабочий стол бесплатно, бесплатные 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66056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1680" y="116632"/>
            <a:ext cx="1368153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логопед\анимированные картинки\анимашки\tuchk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09" y="-171400"/>
            <a:ext cx="4651925" cy="495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бои, рабочий стол, 11, картинка 144275.jpg / Превью / Обои, рабочий стол / Картинки, не связанные с регионом / Фотографии. К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2612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6272" y="58849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Внизу речка и село.</a:t>
            </a:r>
            <a:br>
              <a:rPr lang="ru-RU" dirty="0"/>
            </a:br>
            <a:r>
              <a:rPr lang="ru-RU" dirty="0"/>
              <a:t>Самолетик гудит — ЛО.</a:t>
            </a:r>
            <a:br>
              <a:rPr lang="ru-RU" dirty="0"/>
            </a:br>
            <a:r>
              <a:rPr lang="ru-RU" dirty="0"/>
              <a:t>Ло-</a:t>
            </a:r>
            <a:r>
              <a:rPr lang="ru-RU" dirty="0" err="1"/>
              <a:t>ло</a:t>
            </a:r>
            <a:r>
              <a:rPr lang="ru-RU" dirty="0"/>
              <a:t>-</a:t>
            </a:r>
            <a:r>
              <a:rPr lang="ru-RU" dirty="0" err="1"/>
              <a:t>ло-ло-ло-ло-ло</a:t>
            </a:r>
            <a:r>
              <a:rPr lang="ru-RU" dirty="0"/>
              <a:t>.</a:t>
            </a:r>
          </a:p>
        </p:txBody>
      </p:sp>
      <p:pic>
        <p:nvPicPr>
          <p:cNvPr id="4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48880" y="188640"/>
            <a:ext cx="211235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00532 L 0.91614 0.0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3" y="1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омик в дерев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58929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Скачет лошадь по селу.</a:t>
            </a:r>
            <a:br>
              <a:rPr lang="ru-RU" dirty="0"/>
            </a:br>
            <a:r>
              <a:rPr lang="ru-RU" dirty="0"/>
              <a:t>Самолетик гудит — ЛУ.</a:t>
            </a:r>
            <a:br>
              <a:rPr lang="ru-RU" dirty="0"/>
            </a:br>
            <a:r>
              <a:rPr lang="ru-RU" dirty="0"/>
              <a:t>Лу-</a:t>
            </a:r>
            <a:r>
              <a:rPr lang="ru-RU" dirty="0" err="1"/>
              <a:t>лу</a:t>
            </a:r>
            <a:r>
              <a:rPr lang="ru-RU" dirty="0"/>
              <a:t>-</a:t>
            </a:r>
            <a:r>
              <a:rPr lang="ru-RU" dirty="0" err="1"/>
              <a:t>лу-лу-лу-лу-лу</a:t>
            </a:r>
            <a:r>
              <a:rPr lang="ru-RU" dirty="0"/>
              <a:t>.</a:t>
            </a:r>
          </a:p>
        </p:txBody>
      </p:sp>
      <p:pic>
        <p:nvPicPr>
          <p:cNvPr id="3075" name="Picture 3" descr="C:\Users\Администратор\Desktop\анимашки\0405dddbc4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1944216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01"/>
            <a:ext cx="1584176" cy="11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golka.in.ua/_ld/32/52085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1584176" cy="11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92696"/>
            <a:ext cx="300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Все предметы так малы.</a:t>
            </a:r>
            <a:br>
              <a:rPr lang="ru-RU" dirty="0"/>
            </a:br>
            <a:r>
              <a:rPr lang="ru-RU" dirty="0"/>
              <a:t>Произносим слоги — ЛЫ.</a:t>
            </a:r>
            <a:br>
              <a:rPr lang="ru-RU" dirty="0"/>
            </a:br>
            <a:r>
              <a:rPr lang="ru-RU" b="1" dirty="0"/>
              <a:t>Лы-лы-лы-лы-лы-лы-лы.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ревня Скалистые Берега. Княжество Темный Анг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23" y="1759032"/>
            <a:ext cx="9601467" cy="52508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10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Самолетик наш вдали.</a:t>
            </a:r>
            <a:br>
              <a:rPr lang="ru-RU" dirty="0"/>
            </a:br>
            <a:r>
              <a:rPr lang="ru-RU" dirty="0"/>
              <a:t>Улетает. Скажем — </a:t>
            </a:r>
            <a:r>
              <a:rPr lang="ru-RU" dirty="0" smtClean="0"/>
              <a:t>ЛЫ.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Лы-лы-лы-лы-лы-лы-лы.</a:t>
            </a:r>
            <a:endParaRPr lang="ru-RU" dirty="0"/>
          </a:p>
        </p:txBody>
      </p:sp>
      <p:pic>
        <p:nvPicPr>
          <p:cNvPr id="4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230">
            <a:off x="10084327" y="2193009"/>
            <a:ext cx="936104" cy="7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0956E-6 L -0.81893 -0.18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5" y="-9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5940152" y="2552248"/>
            <a:ext cx="1296144" cy="936104"/>
          </a:xfrm>
          <a:prstGeom prst="cloudCallout">
            <a:avLst>
              <a:gd name="adj1" fmla="val -7222"/>
              <a:gd name="adj2" fmla="val 3023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  <a:p>
            <a:pPr algn="ctr"/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7020272" y="1366819"/>
            <a:ext cx="1296144" cy="907052"/>
          </a:xfrm>
          <a:prstGeom prst="cloudCallout">
            <a:avLst>
              <a:gd name="adj1" fmla="val -7222"/>
              <a:gd name="adj2" fmla="val 3023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</a:p>
          <a:p>
            <a:pPr algn="ctr"/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056276" y="188640"/>
            <a:ext cx="1224136" cy="936104"/>
          </a:xfrm>
          <a:prstGeom prst="cloudCallout">
            <a:avLst>
              <a:gd name="adj1" fmla="val -15962"/>
              <a:gd name="adj2" fmla="val -689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5755" y="302537"/>
            <a:ext cx="1080120" cy="7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36" y="1326613"/>
            <a:ext cx="1080120" cy="7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534785"/>
            <a:ext cx="1080120" cy="7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6984268" y="3585667"/>
            <a:ext cx="1440160" cy="1020820"/>
          </a:xfrm>
          <a:prstGeom prst="cloudCallout">
            <a:avLst>
              <a:gd name="adj1" fmla="val -7222"/>
              <a:gd name="adj2" fmla="val 3023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7056276" y="4884864"/>
            <a:ext cx="1512168" cy="971382"/>
          </a:xfrm>
          <a:prstGeom prst="cloudCallout">
            <a:avLst>
              <a:gd name="adj1" fmla="val -7222"/>
              <a:gd name="adj2" fmla="val 3023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</a:p>
          <a:p>
            <a:pPr algn="ctr"/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3742957"/>
            <a:ext cx="1080120" cy="7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дминистратор\Desktop\6993523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4797152"/>
            <a:ext cx="1080120" cy="7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6059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60625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6059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6059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6059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147</TotalTime>
  <Words>222</Words>
  <Application>Microsoft Office PowerPoint</Application>
  <PresentationFormat>Экран (4:3)</PresentationFormat>
  <Paragraphs>35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Candara</vt:lpstr>
      <vt:lpstr>Tahoma</vt:lpstr>
      <vt:lpstr>Times New Roman</vt:lpstr>
      <vt:lpstr>Tunga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Дмитрий</cp:lastModifiedBy>
  <cp:revision>20</cp:revision>
  <dcterms:created xsi:type="dcterms:W3CDTF">2015-01-19T08:43:50Z</dcterms:created>
  <dcterms:modified xsi:type="dcterms:W3CDTF">2015-10-25T09:22:06Z</dcterms:modified>
</cp:coreProperties>
</file>