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кенгуру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9246" y="764703"/>
            <a:ext cx="5111025" cy="5947375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такси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5755" y="1484784"/>
            <a:ext cx="6863262" cy="439248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домин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2778" y="1196752"/>
            <a:ext cx="8215686" cy="4929412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ив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8898" y="950500"/>
            <a:ext cx="7859526" cy="4903406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пагетт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45109" y="181686"/>
            <a:ext cx="7571307" cy="6130178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пюр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03837" y="1052736"/>
            <a:ext cx="6934740" cy="4893945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манг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571" y="836712"/>
            <a:ext cx="5546749" cy="5546749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имоно и каратэ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95842" y="1052736"/>
            <a:ext cx="7520573" cy="5184576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ака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58899" y="902842"/>
            <a:ext cx="5277397" cy="5385098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ади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70926" y="457591"/>
            <a:ext cx="6253401" cy="5596793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AlexThirdMsn_origin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38188" y="1124744"/>
            <a:ext cx="7650236" cy="546445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оф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29506" y="620688"/>
            <a:ext cx="6194822" cy="619482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акаду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61840" y="1052736"/>
            <a:ext cx="7238551" cy="548320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шимпанз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6707" y="548680"/>
            <a:ext cx="8028384" cy="597666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броккол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2772" y="441555"/>
            <a:ext cx="7419668" cy="556475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олибр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32719" y="297539"/>
            <a:ext cx="7899721" cy="592479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пальт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82648" y="692696"/>
            <a:ext cx="4477584" cy="594140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эскимо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7540" y="404665"/>
            <a:ext cx="5762772" cy="576277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метро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04793" y="1412776"/>
            <a:ext cx="6435559" cy="4826669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педагог</dc:creator>
  <cp:lastModifiedBy>педагог</cp:lastModifiedBy>
  <cp:revision>2</cp:revision>
  <dcterms:created xsi:type="dcterms:W3CDTF">2014-10-28T07:24:22Z</dcterms:created>
  <dcterms:modified xsi:type="dcterms:W3CDTF">2014-10-28T08:09:48Z</dcterms:modified>
</cp:coreProperties>
</file>