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E7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89" autoAdjust="0"/>
  </p:normalViewPr>
  <p:slideViewPr>
    <p:cSldViewPr>
      <p:cViewPr>
        <p:scale>
          <a:sx n="70" d="100"/>
          <a:sy n="70" d="100"/>
        </p:scale>
        <p:origin x="-69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  <a:effectLst/>
                <a:latin typeface="Segoe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7E200"/>
                </a:solidFill>
                <a:latin typeface="Segoe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3819-36D2-4391-80E1-A785BD84A54A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C5A8-9081-4C12-9A7A-F94E2298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3819-36D2-4391-80E1-A785BD84A54A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C5A8-9081-4C12-9A7A-F94E2298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3819-36D2-4391-80E1-A785BD84A54A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C5A8-9081-4C12-9A7A-F94E2298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3819-36D2-4391-80E1-A785BD84A54A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C5A8-9081-4C12-9A7A-F94E2298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3819-36D2-4391-80E1-A785BD84A54A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C5A8-9081-4C12-9A7A-F94E2298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3819-36D2-4391-80E1-A785BD84A54A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C5A8-9081-4C12-9A7A-F94E2298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3819-36D2-4391-80E1-A785BD84A54A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C5A8-9081-4C12-9A7A-F94E2298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3819-36D2-4391-80E1-A785BD84A54A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C5A8-9081-4C12-9A7A-F94E2298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3819-36D2-4391-80E1-A785BD84A54A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C5A8-9081-4C12-9A7A-F94E2298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3819-36D2-4391-80E1-A785BD84A54A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C5A8-9081-4C12-9A7A-F94E2298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5918" y="85723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5918" y="498159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3819-36D2-4391-80E1-A785BD84A54A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C5A8-9081-4C12-9A7A-F94E2298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3819-36D2-4391-80E1-A785BD84A54A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CC5A8-9081-4C12-9A7A-F94E2298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3600" kern="1200" dirty="0" smtClean="0">
          <a:solidFill>
            <a:srgbClr val="C00000"/>
          </a:solidFill>
          <a:effectLst/>
          <a:latin typeface="Segoe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4;&#1083;&#1077;&#1089;&#1103;\&#1056;&#1072;&#1073;&#1086;&#1095;&#1080;&#1081;%20&#1089;&#1090;&#1086;&#1083;\neposedy-ili-domisolka-moya-armiyamuzofon.com_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ПРОЕКТ ПО ПАТРИОТИЧЕСКОМУ ВОСПИТАНИЮ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694928"/>
          </a:xfrm>
        </p:spPr>
        <p:txBody>
          <a:bodyPr/>
          <a:lstStyle/>
          <a:p>
            <a:r>
              <a:rPr lang="ru-RU" b="1" dirty="0" smtClean="0">
                <a:cs typeface="Estrangelo Edessa" pitchFamily="66"/>
              </a:rPr>
              <a:t>«ЗАЩИТНИКИ ОТЕЧЕСТВА»</a:t>
            </a:r>
            <a:endParaRPr lang="ru-RU" b="1" dirty="0">
              <a:cs typeface="Estrangelo Edessa" pitchFamily="66"/>
            </a:endParaRPr>
          </a:p>
        </p:txBody>
      </p:sp>
      <p:pic>
        <p:nvPicPr>
          <p:cNvPr id="4" name="neposedy-ili-domisolka-moya-armiyamuzofon.com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smtClean="0">
                <a:solidFill>
                  <a:srgbClr val="FFFF00"/>
                </a:solidFill>
              </a:rPr>
              <a:t/>
            </a:r>
            <a:br>
              <a:rPr lang="ru-RU" u="sng" dirty="0" smtClean="0">
                <a:solidFill>
                  <a:srgbClr val="FFFF00"/>
                </a:solidFill>
              </a:rPr>
            </a:br>
            <a:r>
              <a:rPr lang="ru-RU" u="sng" dirty="0" smtClean="0">
                <a:solidFill>
                  <a:srgbClr val="FFFF00"/>
                </a:solidFill>
              </a:rPr>
              <a:t>6.Работа </a:t>
            </a:r>
            <a:r>
              <a:rPr lang="ru-RU" u="sng" dirty="0">
                <a:solidFill>
                  <a:srgbClr val="FFFF00"/>
                </a:solidFill>
              </a:rPr>
              <a:t>с родителями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Выставка военных фотографий выставка «Мы рисуем военную технику</a:t>
            </a:r>
          </a:p>
          <a:p>
            <a:pPr>
              <a:buNone/>
            </a:pPr>
            <a:r>
              <a:rPr lang="ru-RU" dirty="0" smtClean="0"/>
              <a:t>«День защитника Отечества»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smtClean="0">
                <a:solidFill>
                  <a:srgbClr val="FFFF00"/>
                </a:solidFill>
              </a:rPr>
              <a:t/>
            </a:r>
            <a:br>
              <a:rPr lang="ru-RU" u="sng" dirty="0" smtClean="0">
                <a:solidFill>
                  <a:srgbClr val="FFFF00"/>
                </a:solidFill>
              </a:rPr>
            </a:br>
            <a:r>
              <a:rPr lang="ru-RU" u="sng" dirty="0" smtClean="0">
                <a:solidFill>
                  <a:srgbClr val="FFFF00"/>
                </a:solidFill>
              </a:rPr>
              <a:t>7</a:t>
            </a:r>
            <a:r>
              <a:rPr lang="ru-RU" u="sng" dirty="0">
                <a:solidFill>
                  <a:srgbClr val="FFFF00"/>
                </a:solidFill>
              </a:rPr>
              <a:t>. Оснащение ПРС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- оформление картотеки загадок о военной технике</a:t>
            </a:r>
          </a:p>
          <a:p>
            <a:pPr>
              <a:buNone/>
            </a:pPr>
            <a:r>
              <a:rPr lang="ru-RU" dirty="0" smtClean="0"/>
              <a:t>  - пополнение картотеки дидактических игр «Профессии военный», «Четвертый лишний»</a:t>
            </a:r>
          </a:p>
          <a:p>
            <a:pPr>
              <a:buNone/>
            </a:pPr>
            <a:r>
              <a:rPr lang="ru-RU" dirty="0" smtClean="0"/>
              <a:t>  - пополнение картотеки стихов к 23 февраля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u="sng" dirty="0" smtClean="0"/>
              <a:t/>
            </a:r>
            <a:br>
              <a:rPr lang="ru-RU" sz="3100" b="1" u="sng" dirty="0" smtClean="0"/>
            </a:br>
            <a:r>
              <a:rPr lang="ru-RU" sz="3100" b="1" u="sng" dirty="0" smtClean="0">
                <a:solidFill>
                  <a:srgbClr val="FF0000"/>
                </a:solidFill>
              </a:rPr>
              <a:t>Цель</a:t>
            </a:r>
            <a:r>
              <a:rPr lang="ru-RU" sz="3100" b="1" u="sng" dirty="0">
                <a:solidFill>
                  <a:srgbClr val="FF0000"/>
                </a:solidFill>
              </a:rPr>
              <a:t>:</a:t>
            </a:r>
            <a:r>
              <a:rPr lang="ru-RU" sz="3100" dirty="0">
                <a:solidFill>
                  <a:srgbClr val="FF0000"/>
                </a:solidFill>
              </a:rPr>
              <a:t> Формирование у детей среднего возраста представлений о Российской Армии.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u="sng" dirty="0" smtClean="0">
                <a:solidFill>
                  <a:srgbClr val="FFFF00"/>
                </a:solidFill>
              </a:rPr>
              <a:t>  Задачи: </a:t>
            </a:r>
            <a:endParaRPr lang="ru-RU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i="1" u="sng" dirty="0" smtClean="0"/>
              <a:t>  Образовательные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  -формировать у детей знания об армии и представление, об особенностях военной службы; </a:t>
            </a:r>
          </a:p>
          <a:p>
            <a:pPr>
              <a:buNone/>
            </a:pPr>
            <a:r>
              <a:rPr lang="ru-RU" i="1" dirty="0" smtClean="0"/>
              <a:t>   - расширить знания о Российской Армии, родах войск, военной технике</a:t>
            </a:r>
          </a:p>
          <a:p>
            <a:pPr>
              <a:buNone/>
            </a:pPr>
            <a:r>
              <a:rPr lang="ru-RU" i="1" u="sng" dirty="0" smtClean="0"/>
              <a:t>   Воспитательные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  - воспитывать чувство гордости за свою армию и вызвать желание быть похожими на сильных российских воинов; </a:t>
            </a:r>
          </a:p>
          <a:p>
            <a:pPr>
              <a:buNone/>
            </a:pPr>
            <a:r>
              <a:rPr lang="ru-RU" i="1" dirty="0" smtClean="0"/>
              <a:t>   -проводить работу с родителями, привлекая их к патриотическому воспитанию детей в семье.</a:t>
            </a:r>
          </a:p>
          <a:p>
            <a:pPr>
              <a:buNone/>
            </a:pPr>
            <a:r>
              <a:rPr lang="ru-RU" i="1" u="sng" dirty="0" smtClean="0"/>
              <a:t>  Развивающие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  - развивать  познавательные процессы и мыслительные операции  посредством игр и упражнений и занятий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Этапы реализации проекта: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6779096" cy="2476872"/>
          </a:xfrm>
        </p:spPr>
        <p:txBody>
          <a:bodyPr/>
          <a:lstStyle/>
          <a:p>
            <a:endParaRPr lang="ru-RU" i="1" dirty="0" smtClean="0">
              <a:solidFill>
                <a:srgbClr val="FFFF00"/>
              </a:solidFill>
            </a:endParaRPr>
          </a:p>
          <a:p>
            <a:r>
              <a:rPr lang="ru-RU" i="1" dirty="0" smtClean="0">
                <a:solidFill>
                  <a:srgbClr val="FFFF00"/>
                </a:solidFill>
              </a:rPr>
              <a:t>Этап 1 – Подготовительный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Этап 2 – Основной 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Этап 3 – Заключительный</a:t>
            </a:r>
          </a:p>
          <a:p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Подготовительный этап: 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    - составление перспективного плана работы по проведению проекта;</a:t>
            </a:r>
          </a:p>
          <a:p>
            <a:pPr>
              <a:buNone/>
            </a:pPr>
            <a:r>
              <a:rPr lang="ru-RU" dirty="0" smtClean="0"/>
              <a:t>   - подбор литературы, фотографий, иллюстраций, стихотворений, рассказов, загадок;</a:t>
            </a:r>
          </a:p>
          <a:p>
            <a:pPr>
              <a:buNone/>
            </a:pPr>
            <a:r>
              <a:rPr lang="ru-RU" dirty="0" smtClean="0"/>
              <a:t>   - создание в группе соответствующей предметно- развивающей среды;</a:t>
            </a:r>
          </a:p>
          <a:p>
            <a:pPr>
              <a:buNone/>
            </a:pPr>
            <a:r>
              <a:rPr lang="ru-RU" dirty="0" smtClean="0"/>
              <a:t>   - привлечение родителей для оказания разнообразной помощи педагогу.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Основной этап: 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   - реализация проекта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Заключительный этап: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    - обмени опытом работы по формированию у детей представлений о Российской Армии.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Реализация проекта: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FFFF00"/>
                </a:solidFill>
              </a:rPr>
              <a:t>1. Познавательная деятельность</a:t>
            </a:r>
            <a:endParaRPr lang="ru-RU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ru-RU" dirty="0" smtClean="0"/>
              <a:t>  - Занятия «Наша армия родная»</a:t>
            </a:r>
          </a:p>
          <a:p>
            <a:pPr algn="just">
              <a:buNone/>
            </a:pPr>
            <a:r>
              <a:rPr lang="ru-RU" dirty="0" smtClean="0"/>
              <a:t>  - Рассматривание наглядно-дидактического пособия «Защитники Отечества</a:t>
            </a:r>
          </a:p>
          <a:p>
            <a:pPr algn="just">
              <a:buNone/>
            </a:pPr>
            <a:r>
              <a:rPr lang="ru-RU" dirty="0" smtClean="0"/>
              <a:t>  - Рассматривание армейских альбомов, фотографий</a:t>
            </a:r>
          </a:p>
          <a:p>
            <a:pPr algn="just">
              <a:buNone/>
            </a:pPr>
            <a:r>
              <a:rPr lang="ru-RU" dirty="0" smtClean="0"/>
              <a:t>  - Рассматривание картинок о родах войск</a:t>
            </a:r>
          </a:p>
          <a:p>
            <a:pPr algn="just">
              <a:buNone/>
            </a:pPr>
            <a:r>
              <a:rPr lang="ru-RU" dirty="0" smtClean="0"/>
              <a:t>  - Рассматривание иллюстрации В. Васнецова «Богатыри»</a:t>
            </a:r>
          </a:p>
          <a:p>
            <a:pPr algn="just">
              <a:buNone/>
            </a:pPr>
            <a:r>
              <a:rPr lang="ru-RU" dirty="0" smtClean="0"/>
              <a:t>  - «Моя первая энциклопедия»</a:t>
            </a:r>
          </a:p>
          <a:p>
            <a:pPr algn="just">
              <a:buNone/>
            </a:pPr>
            <a:r>
              <a:rPr lang="ru-RU" dirty="0" smtClean="0"/>
              <a:t>  - Беседа «по книге С. Михалкова Дядя Степа»</a:t>
            </a:r>
          </a:p>
          <a:p>
            <a:pPr algn="just">
              <a:buNone/>
            </a:pPr>
            <a:r>
              <a:rPr lang="ru-RU" dirty="0" smtClean="0"/>
              <a:t>  - Беседа «Мой папа защитник Отечества»</a:t>
            </a:r>
          </a:p>
          <a:p>
            <a:pPr algn="just">
              <a:buNone/>
            </a:pPr>
            <a:r>
              <a:rPr lang="ru-RU" dirty="0" smtClean="0"/>
              <a:t>  - Беседа «Животные на службе в Армии»</a:t>
            </a:r>
          </a:p>
          <a:p>
            <a:pPr algn="just">
              <a:buNone/>
            </a:pPr>
            <a:r>
              <a:rPr lang="ru-RU" dirty="0" smtClean="0"/>
              <a:t>  - Беседа «Боевая техника»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smtClean="0">
                <a:solidFill>
                  <a:srgbClr val="FFFF00"/>
                </a:solidFill>
              </a:rPr>
              <a:t/>
            </a:r>
            <a:br>
              <a:rPr lang="ru-RU" u="sng" dirty="0" smtClean="0">
                <a:solidFill>
                  <a:srgbClr val="FFFF00"/>
                </a:solidFill>
              </a:rPr>
            </a:br>
            <a:r>
              <a:rPr lang="ru-RU" u="sng" dirty="0" smtClean="0">
                <a:solidFill>
                  <a:srgbClr val="FFFF00"/>
                </a:solidFill>
              </a:rPr>
              <a:t>2</a:t>
            </a:r>
            <a:r>
              <a:rPr lang="ru-RU" u="sng" dirty="0">
                <a:solidFill>
                  <a:srgbClr val="FFFF00"/>
                </a:solidFill>
              </a:rPr>
              <a:t>. Чтение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81075"/>
            <a:ext cx="7834313" cy="44640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- А. Барто «Наши солдаты», «Самолеты», «Флажок», «Кораблик»</a:t>
            </a:r>
          </a:p>
          <a:p>
            <a:pPr>
              <a:buNone/>
            </a:pPr>
            <a:r>
              <a:rPr lang="ru-RU" dirty="0" smtClean="0"/>
              <a:t>     - С. Михалков «Мир»</a:t>
            </a:r>
          </a:p>
          <a:p>
            <a:pPr>
              <a:buNone/>
            </a:pPr>
            <a:r>
              <a:rPr lang="ru-RU" dirty="0" smtClean="0"/>
              <a:t>     - Н. Иванова «Военные профессии»</a:t>
            </a:r>
          </a:p>
          <a:p>
            <a:pPr>
              <a:buNone/>
            </a:pPr>
            <a:r>
              <a:rPr lang="ru-RU" dirty="0" smtClean="0"/>
              <a:t>     - З. Александрова «Дозор»</a:t>
            </a:r>
          </a:p>
          <a:p>
            <a:pPr>
              <a:buNone/>
            </a:pPr>
            <a:r>
              <a:rPr lang="ru-RU" dirty="0" smtClean="0"/>
              <a:t>     - А. Нехода «Летчики»</a:t>
            </a:r>
          </a:p>
          <a:p>
            <a:pPr>
              <a:buNone/>
            </a:pPr>
            <a:r>
              <a:rPr lang="ru-RU" dirty="0" smtClean="0"/>
              <a:t>     - Пословицы, поговорки, загадки, стихи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>
                <a:solidFill>
                  <a:srgbClr val="FFFF00"/>
                </a:solidFill>
              </a:rPr>
              <a:t>3.Художественное творчество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  - Рисование «Мой папа самый лучший» (портрет)</a:t>
            </a:r>
          </a:p>
          <a:p>
            <a:pPr lvl="0">
              <a:buNone/>
            </a:pPr>
            <a:r>
              <a:rPr lang="ru-RU" dirty="0" smtClean="0"/>
              <a:t>  - Конструирование «Самолеты»</a:t>
            </a:r>
          </a:p>
          <a:p>
            <a:pPr lvl="0">
              <a:buNone/>
            </a:pPr>
            <a:r>
              <a:rPr lang="ru-RU" dirty="0" smtClean="0"/>
              <a:t>  -Лепка «Танк»</a:t>
            </a:r>
          </a:p>
          <a:p>
            <a:pPr lvl="0">
              <a:buNone/>
            </a:pPr>
            <a:r>
              <a:rPr lang="ru-RU" dirty="0" smtClean="0"/>
              <a:t>  -Аппликация «Летящие самолеты» (коллективная работа)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u="sng" dirty="0">
                <a:solidFill>
                  <a:srgbClr val="FFFF00"/>
                </a:solidFill>
              </a:rPr>
              <a:t>4. Музыка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-Прослушивание  песен на военную тему «Катюша», «У солдата выходной», «Первым делом самолеты», «Аты баты»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smtClean="0">
                <a:solidFill>
                  <a:srgbClr val="FFFF00"/>
                </a:solidFill>
              </a:rPr>
              <a:t/>
            </a:r>
            <a:br>
              <a:rPr lang="ru-RU" u="sng" dirty="0" smtClean="0">
                <a:solidFill>
                  <a:srgbClr val="FFFF00"/>
                </a:solidFill>
              </a:rPr>
            </a:br>
            <a:r>
              <a:rPr lang="ru-RU" u="sng" dirty="0" smtClean="0">
                <a:solidFill>
                  <a:srgbClr val="FFFF00"/>
                </a:solidFill>
              </a:rPr>
              <a:t>5</a:t>
            </a:r>
            <a:r>
              <a:rPr lang="ru-RU" u="sng" dirty="0">
                <a:solidFill>
                  <a:srgbClr val="FFFF00"/>
                </a:solidFill>
              </a:rPr>
              <a:t>. Игровой блок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Дидактические игры:</a:t>
            </a:r>
          </a:p>
          <a:p>
            <a:pPr>
              <a:buNone/>
            </a:pPr>
            <a:r>
              <a:rPr lang="ru-RU" dirty="0" smtClean="0"/>
              <a:t>  - «Четвертый лишний», «Профессия военный»</a:t>
            </a:r>
          </a:p>
          <a:p>
            <a:pPr>
              <a:buNone/>
            </a:pPr>
            <a:r>
              <a:rPr lang="ru-RU" dirty="0" smtClean="0"/>
              <a:t>  -Подвижные игры:</a:t>
            </a:r>
          </a:p>
          <a:p>
            <a:pPr>
              <a:buNone/>
            </a:pPr>
            <a:r>
              <a:rPr lang="ru-RU" dirty="0" smtClean="0"/>
              <a:t>  -«Летчики на аэродроме», «Через болото»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ЕКТ ПО ПАТРИОТИЧЕСКОМУ ВОСПИТАНИЮ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22CA641-D919-405E-9B48-AEFCD0F3CB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476</Words>
  <Application>Microsoft Office PowerPoint</Application>
  <PresentationFormat>Экран (4:3)</PresentationFormat>
  <Paragraphs>65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ПРОЕКТ ПО ПАТРИОТИЧЕСКОМУ ВОСПИТАНИЮ</vt:lpstr>
      <vt:lpstr>ПРОЕКТ ПО ПАТРИОТИЧЕСКОМУ ВОСПИТАНИЮ  </vt:lpstr>
      <vt:lpstr> Цель: Формирование у детей среднего возраста представлений о Российской Армии.  </vt:lpstr>
      <vt:lpstr>Этапы реализации проекта:  </vt:lpstr>
      <vt:lpstr>Презентация PowerPoint</vt:lpstr>
      <vt:lpstr>Реализация проекта: </vt:lpstr>
      <vt:lpstr> 2. Чтение </vt:lpstr>
      <vt:lpstr>3.Художественное творчество </vt:lpstr>
      <vt:lpstr>4. Музыка </vt:lpstr>
      <vt:lpstr> 5. Игровой блок </vt:lpstr>
      <vt:lpstr> 6.Работа с родителями </vt:lpstr>
      <vt:lpstr> 7. Оснащение ПРС </vt:lpstr>
      <vt:lpstr>СПАСИБО ЗА ВНИМАНИЕ!</vt:lpstr>
    </vt:vector>
  </TitlesOfParts>
  <Company>Олеся &amp; Ko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ПАТРИОТИЧЕСКОМУ ВОСПИТАНИЮ  группа «Почемучки»</dc:title>
  <dc:subject>Шаблон оформления</dc:subject>
  <dc:creator>Олеся</dc:creator>
  <cp:keywords/>
  <dc:description>Корпорация Майкрософт
Шаблон оформления</dc:description>
  <cp:lastModifiedBy>МБДОУ_24</cp:lastModifiedBy>
  <cp:revision>6</cp:revision>
  <dcterms:created xsi:type="dcterms:W3CDTF">2013-03-18T19:03:06Z</dcterms:created>
  <dcterms:modified xsi:type="dcterms:W3CDTF">2015-10-20T11:21:27Z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TC103899639990</vt:lpwstr>
  </property>
</Properties>
</file>