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63" r:id="rId2"/>
    <p:sldId id="264" r:id="rId3"/>
    <p:sldId id="261" r:id="rId4"/>
    <p:sldId id="262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2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9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6269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90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480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08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2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4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8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2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2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89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6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0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3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04497-2D8C-4747-9FC8-98D1EF31DC4A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05DA4D-E4E6-4A37-A59E-E2D16D558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1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4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Наведем порядок в группе. Мы - пылесосы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2897"/>
            <a:ext cx="8596668" cy="4278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Батюшки, сколько пыли! (Разводят руки в стороны)</a:t>
            </a:r>
          </a:p>
          <a:p>
            <a:pPr marL="0" indent="0">
              <a:buNone/>
            </a:pPr>
            <a:r>
              <a:rPr lang="ru-RU" dirty="0"/>
              <a:t>Где же вы раньше были?</a:t>
            </a:r>
          </a:p>
          <a:p>
            <a:pPr marL="0" indent="0">
              <a:buNone/>
            </a:pPr>
            <a:r>
              <a:rPr lang="ru-RU" dirty="0"/>
              <a:t>Меня вы совсем забыли… (Машут двумя руками)</a:t>
            </a:r>
          </a:p>
          <a:p>
            <a:pPr marL="0" indent="0">
              <a:buNone/>
            </a:pPr>
            <a:r>
              <a:rPr lang="ru-RU" dirty="0"/>
              <a:t>Ладно, ладно, не </a:t>
            </a:r>
            <a:r>
              <a:rPr lang="ru-RU" dirty="0" smtClean="0"/>
              <a:t>страшно, все </a:t>
            </a:r>
            <a:r>
              <a:rPr lang="ru-RU" dirty="0"/>
              <a:t>ясно. (Хлопают в ладоши)</a:t>
            </a:r>
          </a:p>
          <a:p>
            <a:pPr marL="0" indent="0">
              <a:buNone/>
            </a:pPr>
            <a:r>
              <a:rPr lang="ru-RU" dirty="0"/>
              <a:t>Изумительно грязно! (Скачут по кругу)</a:t>
            </a:r>
          </a:p>
          <a:p>
            <a:pPr marL="0" indent="0">
              <a:buNone/>
            </a:pPr>
            <a:r>
              <a:rPr lang="ru-RU" dirty="0"/>
              <a:t>Просто прекрасно!</a:t>
            </a:r>
          </a:p>
          <a:p>
            <a:pPr marL="0" indent="0">
              <a:buNone/>
            </a:pPr>
            <a:r>
              <a:rPr lang="ru-RU" dirty="0"/>
              <a:t>Да, кстати, (Останавливаются, нагибаются)</a:t>
            </a:r>
          </a:p>
          <a:p>
            <a:pPr marL="0" indent="0">
              <a:buNone/>
            </a:pPr>
            <a:r>
              <a:rPr lang="ru-RU" dirty="0"/>
              <a:t>Загляну ещё под кровати.</a:t>
            </a:r>
          </a:p>
          <a:p>
            <a:pPr marL="0" indent="0">
              <a:buNone/>
            </a:pPr>
            <a:r>
              <a:rPr lang="ru-RU" dirty="0"/>
              <a:t>Потом иду по ковру (Идут врассыпную, словно пылесосят)</a:t>
            </a:r>
          </a:p>
          <a:p>
            <a:pPr marL="0" indent="0">
              <a:buNone/>
            </a:pPr>
            <a:r>
              <a:rPr lang="ru-RU" dirty="0"/>
              <a:t>И снова в углу замру. (Стоят не двигаясь)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4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036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5103"/>
            <a:ext cx="8596668" cy="47562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Ног нет, а хожу,</a:t>
            </a:r>
          </a:p>
          <a:p>
            <a:pPr marL="0" indent="0">
              <a:buNone/>
            </a:pPr>
            <a:r>
              <a:rPr lang="ru-RU" dirty="0" smtClean="0"/>
              <a:t>Рта нет, а скажу,</a:t>
            </a:r>
          </a:p>
          <a:p>
            <a:pPr marL="0" indent="0">
              <a:buNone/>
            </a:pPr>
            <a:r>
              <a:rPr lang="ru-RU" dirty="0" smtClean="0"/>
              <a:t>Когда спать, когда вставать,</a:t>
            </a:r>
          </a:p>
          <a:p>
            <a:pPr marL="0" indent="0">
              <a:buNone/>
            </a:pPr>
            <a:r>
              <a:rPr lang="ru-RU" dirty="0" smtClean="0"/>
              <a:t>Когда работу начинать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http://remont-laptops.ru/assets/images/pomod/newsite/wa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29" y="1041787"/>
            <a:ext cx="2857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megakot.ru/pictures/naruchnye_detskie_chasy_tik_tak_n101_2__krasnye_mishki_00030131_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14" y="1143130"/>
            <a:ext cx="2444148" cy="24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Часы с кукушко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92" y="3265606"/>
            <a:ext cx="3778163" cy="364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://xn--c1akmm.xn--j1ae8a.in.ua/images/76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06" y="3918296"/>
            <a:ext cx="3914616" cy="293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8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88541"/>
            <a:ext cx="8596668" cy="505282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 назад, то вперед</a:t>
            </a:r>
          </a:p>
          <a:p>
            <a:pPr marL="0" indent="0">
              <a:buNone/>
            </a:pPr>
            <a:r>
              <a:rPr lang="ru-RU" dirty="0" smtClean="0"/>
              <a:t>Ходит – бродит пароход.</a:t>
            </a:r>
          </a:p>
          <a:p>
            <a:pPr marL="0" indent="0">
              <a:buNone/>
            </a:pPr>
            <a:r>
              <a:rPr lang="ru-RU" dirty="0" smtClean="0"/>
              <a:t>Остановишь – горе,</a:t>
            </a:r>
          </a:p>
          <a:p>
            <a:pPr marL="0" indent="0">
              <a:buNone/>
            </a:pPr>
            <a:r>
              <a:rPr lang="ru-RU" dirty="0" smtClean="0"/>
              <a:t>Продырявит море</a:t>
            </a:r>
            <a:endParaRPr lang="ru-RU" dirty="0"/>
          </a:p>
        </p:txBody>
      </p:sp>
      <p:pic>
        <p:nvPicPr>
          <p:cNvPr id="6146" name="Picture 2" descr="http://im0-tub-ru.yandex.net/i?id=26cbc16824ee953105e5542f929951c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359" y="1210962"/>
            <a:ext cx="2077480" cy="207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Каталог товар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334" y="246765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gifplaatjes.eu/huisvrouw/gifplaatjes.php?thumb=huisvrouw/huisvrouw00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32" y="3510863"/>
            <a:ext cx="3344906" cy="33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08670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История утюга</a:t>
            </a:r>
            <a:endParaRPr lang="ru-RU" dirty="0"/>
          </a:p>
        </p:txBody>
      </p:sp>
      <p:pic>
        <p:nvPicPr>
          <p:cNvPr id="7173" name="Picture 5" descr="Утюг уголь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910" y="508621"/>
            <a:ext cx="32004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История утюг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389704"/>
            <a:ext cx="2935714" cy="393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https://lh4.googleusercontent.com/-C3OnUNtS53A/UXbvD11C_yI/AAAAAAAACx4/Ak0C7Q53t4Q/s722/15d8b98cb12774c52a0b36be67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127" y="240319"/>
            <a:ext cx="3457473" cy="3328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https://lh6.googleusercontent.com/-6X_7vrYohUk/UXXbkfErL8I/AAAAAAAAB74/aEsP0iD0CU0/s772/000awe09.jpe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910" y="3810001"/>
            <a:ext cx="3450258" cy="247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 descr="Утюг Philips GC4919/8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574" y="3566757"/>
            <a:ext cx="4619624" cy="358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35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пасибо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44" y="1056069"/>
            <a:ext cx="7781917" cy="548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78614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136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Наведем порядок в группе. Мы - пылесосы</vt:lpstr>
      <vt:lpstr>Презентация PowerPoint</vt:lpstr>
      <vt:lpstr>Презентация PowerPoint</vt:lpstr>
      <vt:lpstr>История утюга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БЫТОВЫЕ ПРЕДМЕТЫ</dc:title>
  <dc:creator>user</dc:creator>
  <cp:lastModifiedBy>Voloskov Kirill</cp:lastModifiedBy>
  <cp:revision>14</cp:revision>
  <dcterms:created xsi:type="dcterms:W3CDTF">2015-09-17T08:24:30Z</dcterms:created>
  <dcterms:modified xsi:type="dcterms:W3CDTF">2015-10-25T12:40:26Z</dcterms:modified>
</cp:coreProperties>
</file>