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6" r:id="rId2"/>
    <p:sldId id="265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2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9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26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9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348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0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2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4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8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2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2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9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8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9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3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4497-2D8C-4747-9FC8-98D1EF31DC4A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05DA4D-E4E6-4A37-A59E-E2D16D558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1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77761">
            <a:off x="1501462" y="1310683"/>
            <a:ext cx="7766936" cy="371474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ПРЕДМЕТЫ, ОБЛЕГЧАЮЩИЕ ЖИЗНЬ ЧЕЛОВЕКА В БЫТУ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13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300" y="585223"/>
            <a:ext cx="4564367" cy="598890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Про бедную золушку сказку читаю,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Но как ей помочь, к сожаленью, не знаю.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Не справиться девушке с тяжкой работой,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А на балу оказаться охота.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Никто не оценит бедняжки стараний!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Ей не хватает машины стиральной,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Приходится Золушке дом убирать,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Но где пылесос, чтобы ей помогать?!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Как трудно тарелок огромную груду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Помыть без машины, что моет посуду…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А надо еще приготовить обед: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Как жаль, что плиты в дома нет.</a:t>
            </a:r>
            <a:br>
              <a:rPr lang="ru-RU" sz="1400" dirty="0" smtClean="0"/>
            </a:br>
            <a:r>
              <a:rPr lang="ru-RU" sz="1400" dirty="0" smtClean="0"/>
              <a:t>Присела бедняжка – всего не успеть.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Сейчас телевизор бы ей посмотреть!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Однако работает, сил не жалея,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/>
              <a:t>Надеется только на добрую фею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400" dirty="0" smtClean="0"/>
          </a:p>
          <a:p>
            <a:pPr marL="0" indent="0">
              <a:lnSpc>
                <a:spcPct val="120000"/>
              </a:lnSpc>
              <a:buNone/>
            </a:pPr>
            <a:endParaRPr lang="ru-RU" sz="1400" dirty="0"/>
          </a:p>
        </p:txBody>
      </p:sp>
      <p:pic>
        <p:nvPicPr>
          <p:cNvPr id="8198" name="Picture 6" descr="http://im0-tub-ru.yandex.net/i?id=96fb4ccce8f46b591e712b76c64926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56" y="810218"/>
            <a:ext cx="2276303" cy="15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ightening the Laundry 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53" y="189806"/>
            <a:ext cx="2805514" cy="20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1-tub-ru.yandex.net/i?id=6685c23efe1b709c8b58d3e07ec2c9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667" y="189806"/>
            <a:ext cx="2935627" cy="221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Изображение для плейкаст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31" y="2546773"/>
            <a:ext cx="5369809" cy="40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41406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ТЕХНИКА?</a:t>
            </a:r>
            <a:endParaRPr lang="ru-RU" b="1" i="1" dirty="0"/>
          </a:p>
        </p:txBody>
      </p:sp>
      <p:pic>
        <p:nvPicPr>
          <p:cNvPr id="1028" name="Picture 4" descr="http://images.elega.ru/7/5f/1370499/vyvoz-staroy-bytovoy-tehniki-na-metallolom-f13704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4" y="1351006"/>
            <a:ext cx="3726497" cy="25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dmir.ru/dmir/images/kupim-sokovyzhimalki-svch-hlebopechki-holodilniki-16722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48" y="977686"/>
            <a:ext cx="3829058" cy="28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3-tub-ru.yandex.net/i?id=61e49bb2fb99e6680ed69168aaa750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655356"/>
            <a:ext cx="2128022" cy="15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2-tub-ru.yandex.net/i?id=2da27f08845c280dc65b2006b6a506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90" y="4420110"/>
            <a:ext cx="3721830" cy="205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3-tub-ru.yandex.net/i?id=6b9f5f842a0f4795835e3c3bc4d746e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36" y="4124638"/>
            <a:ext cx="3503741" cy="19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405"/>
          </a:xfrm>
        </p:spPr>
        <p:txBody>
          <a:bodyPr/>
          <a:lstStyle/>
          <a:p>
            <a:r>
              <a:rPr lang="ru-RU" dirty="0" smtClean="0"/>
              <a:t>БЫТОВАЯ ТЕХНИКА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9859"/>
            <a:ext cx="8754990" cy="45915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Есть у нас в квартире робот,</a:t>
            </a:r>
          </a:p>
          <a:p>
            <a:pPr marL="0" indent="0">
              <a:buNone/>
            </a:pPr>
            <a:r>
              <a:rPr lang="ru-RU" dirty="0" smtClean="0"/>
              <a:t>У него огромный хобот,</a:t>
            </a:r>
          </a:p>
          <a:p>
            <a:pPr marL="0" indent="0">
              <a:buNone/>
            </a:pPr>
            <a:r>
              <a:rPr lang="ru-RU" dirty="0" smtClean="0"/>
              <a:t>Любит робот чистоту </a:t>
            </a:r>
          </a:p>
          <a:p>
            <a:pPr marL="0" indent="0">
              <a:buNone/>
            </a:pPr>
            <a:r>
              <a:rPr lang="ru-RU" dirty="0" smtClean="0"/>
              <a:t>И гудит как лайнер «ТУ».</a:t>
            </a:r>
          </a:p>
          <a:p>
            <a:pPr marL="0" indent="0">
              <a:buNone/>
            </a:pPr>
            <a:r>
              <a:rPr lang="ru-RU" dirty="0" smtClean="0"/>
              <a:t>Он охотно пыль глотает, </a:t>
            </a:r>
          </a:p>
          <a:p>
            <a:pPr marL="0" indent="0">
              <a:buNone/>
            </a:pPr>
            <a:r>
              <a:rPr lang="ru-RU" dirty="0" smtClean="0"/>
              <a:t>Не болеет, не чихает.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8" name="Picture 10" descr="http://pylesosing.ru/pls_img/plsosigppt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94" y="1919416"/>
            <a:ext cx="2573922" cy="30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ifplaatjes.eu/huisvrouw/gifplaatjes.php?thumb=huisvrouw/huisvrouw00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13" y="1596821"/>
            <a:ext cx="4297577" cy="42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5422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1579"/>
            <a:ext cx="7214515" cy="47397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Поверчу огромный,</a:t>
            </a:r>
          </a:p>
          <a:p>
            <a:pPr marL="0" indent="0">
              <a:buNone/>
            </a:pPr>
            <a:r>
              <a:rPr lang="ru-RU" dirty="0" smtClean="0"/>
              <a:t>И меня услышит друг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По бокам коробки кругленькие кнопки.</a:t>
            </a:r>
          </a:p>
          <a:p>
            <a:pPr marL="0" indent="0">
              <a:buNone/>
            </a:pPr>
            <a:r>
              <a:rPr lang="ru-RU" dirty="0"/>
              <a:t>Тут же рядом, в уголке,</a:t>
            </a:r>
          </a:p>
          <a:p>
            <a:pPr marL="0" indent="0">
              <a:buNone/>
            </a:pPr>
            <a:r>
              <a:rPr lang="ru-RU" dirty="0"/>
              <a:t>Ручка с трубкой на шнурке.</a:t>
            </a:r>
          </a:p>
          <a:p>
            <a:pPr marL="0" indent="0">
              <a:buNone/>
            </a:pPr>
            <a:r>
              <a:rPr lang="ru-RU" dirty="0"/>
              <a:t>Без языка говорит,</a:t>
            </a:r>
          </a:p>
          <a:p>
            <a:pPr marL="0" indent="0">
              <a:buNone/>
            </a:pPr>
            <a:r>
              <a:rPr lang="ru-RU" dirty="0"/>
              <a:t>Прекрасно слышит без ушей.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Летом папа наш привез</a:t>
            </a:r>
          </a:p>
          <a:p>
            <a:pPr marL="0" indent="0">
              <a:buNone/>
            </a:pPr>
            <a:r>
              <a:rPr lang="ru-RU" dirty="0" smtClean="0"/>
              <a:t>В белом ящике мороз,</a:t>
            </a:r>
          </a:p>
          <a:p>
            <a:pPr marL="0" indent="0">
              <a:buNone/>
            </a:pPr>
            <a:r>
              <a:rPr lang="ru-RU" dirty="0" smtClean="0"/>
              <a:t>И теперь мороз седой</a:t>
            </a:r>
          </a:p>
          <a:p>
            <a:pPr marL="0" indent="0">
              <a:buNone/>
            </a:pPr>
            <a:r>
              <a:rPr lang="ru-RU" dirty="0" smtClean="0"/>
              <a:t>Дома летом и зимой.</a:t>
            </a:r>
          </a:p>
          <a:p>
            <a:pPr marL="0" indent="0">
              <a:buNone/>
            </a:pPr>
            <a:r>
              <a:rPr lang="ru-RU" dirty="0" smtClean="0"/>
              <a:t>Бережет продукты:</a:t>
            </a:r>
          </a:p>
          <a:p>
            <a:pPr marL="0" indent="0">
              <a:buNone/>
            </a:pPr>
            <a:r>
              <a:rPr lang="ru-RU" dirty="0" smtClean="0"/>
              <a:t>Мясо, рыбу, фрукты.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80" name="Picture 8" descr="http://im3-tub-ru.yandex.net/i?id=4088074c36eaf57a32ec027fb19a19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05" y="1301579"/>
            <a:ext cx="2453081" cy="16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1-tub-ru.yandex.net/i?id=a0be29cbd3835d7a203327e9285802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19" y="3607540"/>
            <a:ext cx="1736127" cy="243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kazeo.com/sites/fr/photos/551/gifs-personnages-16_551737-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57" y="3415749"/>
            <a:ext cx="3288784" cy="40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18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96779"/>
            <a:ext cx="8596668" cy="50445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бабушки на кухне</a:t>
            </a:r>
          </a:p>
          <a:p>
            <a:pPr marL="0" indent="0">
              <a:buNone/>
            </a:pPr>
            <a:r>
              <a:rPr lang="ru-RU" dirty="0" smtClean="0"/>
              <a:t>Четыре синих солнца,</a:t>
            </a:r>
          </a:p>
          <a:p>
            <a:pPr marL="0" indent="0">
              <a:buNone/>
            </a:pPr>
            <a:r>
              <a:rPr lang="ru-RU" dirty="0" smtClean="0"/>
              <a:t>Горели и потухли.</a:t>
            </a:r>
          </a:p>
          <a:p>
            <a:pPr marL="0" indent="0">
              <a:buNone/>
            </a:pPr>
            <a:r>
              <a:rPr lang="ru-RU" dirty="0" smtClean="0"/>
              <a:t>Сварили кашу и уху.</a:t>
            </a:r>
          </a:p>
          <a:p>
            <a:pPr marL="0" indent="0">
              <a:buNone/>
            </a:pPr>
            <a:r>
              <a:rPr lang="ru-RU" dirty="0" smtClean="0"/>
              <a:t>Спасибо солнцам за еду.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Дом на ножках,</a:t>
            </a:r>
          </a:p>
          <a:p>
            <a:pPr marL="0" indent="0">
              <a:buNone/>
            </a:pPr>
            <a:r>
              <a:rPr lang="ru-RU" dirty="0" smtClean="0"/>
              <a:t>Посреди – окошко,</a:t>
            </a:r>
          </a:p>
          <a:p>
            <a:pPr marL="0" indent="0">
              <a:buNone/>
            </a:pPr>
            <a:r>
              <a:rPr lang="ru-RU" dirty="0" smtClean="0"/>
              <a:t>Засветиться окно.</a:t>
            </a:r>
          </a:p>
          <a:p>
            <a:pPr marL="0" indent="0">
              <a:buNone/>
            </a:pPr>
            <a:r>
              <a:rPr lang="ru-RU" dirty="0" smtClean="0"/>
              <a:t>Появиться кино.</a:t>
            </a:r>
            <a:endParaRPr lang="ru-RU" dirty="0"/>
          </a:p>
        </p:txBody>
      </p:sp>
      <p:pic>
        <p:nvPicPr>
          <p:cNvPr id="4098" name="Picture 2" descr="http://static.yopolis.ru/uploads/media/93/6/2/93627/38850_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96" y="741405"/>
            <a:ext cx="3642239" cy="242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1-tub-ru.yandex.net/i?id=4f238988887e9ba7d6beb7b12bc8f5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59" y="675502"/>
            <a:ext cx="3116562" cy="28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G 26LD3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38" y="3420270"/>
            <a:ext cx="3710228" cy="275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Телевизор делает из детей отсталое покол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230" y="3695321"/>
            <a:ext cx="4443544" cy="27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225</Words>
  <Application>Microsoft Office PowerPoint</Application>
  <PresentationFormat>Широкоэкранный</PresentationFormat>
  <Paragraphs>58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ПРЕДМЕТЫ, ОБЛЕГЧАЮЩИЕ ЖИЗНЬ ЧЕЛОВЕКА В БЫТУ</vt:lpstr>
      <vt:lpstr>Презентация PowerPoint</vt:lpstr>
      <vt:lpstr>ТЕХНИКА?</vt:lpstr>
      <vt:lpstr>БЫТОВАЯ ТЕХНИКА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БЫТОВЫЕ ПРЕДМЕТЫ</dc:title>
  <dc:creator>user</dc:creator>
  <cp:lastModifiedBy>Voloskov Kirill</cp:lastModifiedBy>
  <cp:revision>14</cp:revision>
  <dcterms:created xsi:type="dcterms:W3CDTF">2015-09-17T08:24:30Z</dcterms:created>
  <dcterms:modified xsi:type="dcterms:W3CDTF">2015-10-25T12:42:02Z</dcterms:modified>
</cp:coreProperties>
</file>