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66" r:id="rId6"/>
    <p:sldId id="270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714488"/>
            <a:ext cx="5500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Презентация  </a:t>
            </a:r>
          </a:p>
          <a:p>
            <a:pPr algn="ctr"/>
            <a:r>
              <a:rPr lang="ru-RU" sz="3200" dirty="0" smtClean="0"/>
              <a:t>з</a:t>
            </a:r>
            <a:r>
              <a:rPr lang="ru-RU" sz="3200" dirty="0" smtClean="0"/>
              <a:t>аучивание стихотворения «Грибок»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2800" dirty="0" smtClean="0"/>
              <a:t>Для детей средней группы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Презентацию подготовила </a:t>
            </a:r>
          </a:p>
          <a:p>
            <a:pPr algn="ctr"/>
            <a:r>
              <a:rPr lang="ru-RU" dirty="0" smtClean="0"/>
              <a:t>Воспитатель средней группы</a:t>
            </a:r>
          </a:p>
          <a:p>
            <a:pPr algn="ctr"/>
            <a:r>
              <a:rPr lang="ru-RU" dirty="0" err="1" smtClean="0"/>
              <a:t>Исаенко</a:t>
            </a:r>
            <a:r>
              <a:rPr lang="ru-RU" dirty="0" smtClean="0"/>
              <a:t> Елена Юрьевна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hyperslevy.cz/galerie/50375/137707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03" y="142852"/>
            <a:ext cx="4498346" cy="3000396"/>
          </a:xfrm>
          <a:prstGeom prst="rect">
            <a:avLst/>
          </a:prstGeom>
          <a:noFill/>
        </p:spPr>
      </p:pic>
      <p:pic>
        <p:nvPicPr>
          <p:cNvPr id="20486" name="Picture 6" descr="http://art-monitor.ru/sites/default/files/img/3e8dd3f45916b4a75a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667" y="142852"/>
            <a:ext cx="4286279" cy="3000396"/>
          </a:xfrm>
          <a:prstGeom prst="rect">
            <a:avLst/>
          </a:prstGeom>
          <a:noFill/>
        </p:spPr>
      </p:pic>
      <p:pic>
        <p:nvPicPr>
          <p:cNvPr id="20488" name="Picture 8" descr="http://www.stihi.ru/pics/2013/10/24/2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4286280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21468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328612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лесок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пойдем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ikoly-24.ru/uploads/posts/2012-11/1352356050_fotografii_gribov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43248"/>
            <a:ext cx="4448985" cy="3571900"/>
          </a:xfrm>
          <a:prstGeom prst="rect">
            <a:avLst/>
          </a:prstGeom>
          <a:noFill/>
        </p:spPr>
      </p:pic>
      <p:pic>
        <p:nvPicPr>
          <p:cNvPr id="6" name="Picture 4" descr="http://www.hyperslevy.cz/galerie/50375/1377071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42852"/>
            <a:ext cx="4391241" cy="2928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43042" y="32861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26431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грибок  найдем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m2-tub-ru.yandex.net/i?id=ddd102ebf62c5bbae7722528cdc1bac4&amp;n=33&amp;h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5089959"/>
          </a:xfrm>
          <a:prstGeom prst="rect">
            <a:avLst/>
          </a:prstGeom>
          <a:noFill/>
        </p:spPr>
      </p:pic>
      <p:sp>
        <p:nvSpPr>
          <p:cNvPr id="4" name="Месяц 3"/>
          <p:cNvSpPr/>
          <p:nvPr/>
        </p:nvSpPr>
        <p:spPr>
          <a:xfrm rot="5400000">
            <a:off x="5322099" y="1035827"/>
            <a:ext cx="3071834" cy="4000528"/>
          </a:xfrm>
          <a:prstGeom prst="moon">
            <a:avLst>
              <a:gd name="adj" fmla="val 8607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571501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шапочке нарядной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51435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Светло-шоколадной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du.znate.ru/tw_files2/urls_31/108/d-107547/107547_html_6353ee88.jpg"/>
          <p:cNvPicPr>
            <a:picLocks noChangeAspect="1" noChangeArrowheads="1"/>
          </p:cNvPicPr>
          <p:nvPr/>
        </p:nvPicPr>
        <p:blipFill>
          <a:blip r:embed="rId2"/>
          <a:srcRect l="17755" t="-2809" r="27414"/>
          <a:stretch>
            <a:fillRect/>
          </a:stretch>
        </p:blipFill>
        <p:spPr bwMode="auto">
          <a:xfrm>
            <a:off x="2857488" y="3389420"/>
            <a:ext cx="3000396" cy="3468580"/>
          </a:xfrm>
          <a:prstGeom prst="rect">
            <a:avLst/>
          </a:prstGeom>
          <a:noFill/>
        </p:spPr>
      </p:pic>
      <p:pic>
        <p:nvPicPr>
          <p:cNvPr id="24582" name="Picture 6" descr="http://2.bp.blogspot.com/_7c_VpVUubxY/TRTCl2ypBsI/AAAAAAAAAkg/5Rdia83YtKU/s1600/Handy1.jpg"/>
          <p:cNvPicPr>
            <a:picLocks noChangeAspect="1" noChangeArrowheads="1"/>
          </p:cNvPicPr>
          <p:nvPr/>
        </p:nvPicPr>
        <p:blipFill>
          <a:blip r:embed="rId3"/>
          <a:srcRect r="3125" b="16966"/>
          <a:stretch>
            <a:fillRect/>
          </a:stretch>
        </p:blipFill>
        <p:spPr bwMode="auto">
          <a:xfrm>
            <a:off x="142844" y="142853"/>
            <a:ext cx="2786082" cy="3325323"/>
          </a:xfrm>
          <a:prstGeom prst="rect">
            <a:avLst/>
          </a:prstGeom>
          <a:noFill/>
        </p:spPr>
      </p:pic>
      <p:pic>
        <p:nvPicPr>
          <p:cNvPr id="24584" name="Picture 8" descr="http://4put.ru/pictures/max/51/157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0664" y="142852"/>
            <a:ext cx="3453044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488" y="2857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Ты не прячь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335756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грибок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607220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 листок свой бок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put.ru/pictures/max/51/157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4357718" cy="4147095"/>
          </a:xfrm>
          <a:prstGeom prst="rect">
            <a:avLst/>
          </a:prstGeom>
          <a:noFill/>
        </p:spPr>
      </p:pic>
      <p:pic>
        <p:nvPicPr>
          <p:cNvPr id="23556" name="Picture 4" descr="http://178-ufa.ru/wp-content/uploads/2012/03/SGNQ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572000" cy="4356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2857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929330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Ребятам нужен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allfons.ru/pic/201204/1024x600/allfons.ru-13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5286412" cy="3097507"/>
          </a:xfrm>
          <a:prstGeom prst="rect">
            <a:avLst/>
          </a:prstGeom>
          <a:noFill/>
        </p:spPr>
      </p:pic>
      <p:pic>
        <p:nvPicPr>
          <p:cNvPr id="23560" name="Picture 8" descr="http://lib3.podelise.ru/tw_files2/urls_22/4/d-3570/3570_html_3d12b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8011"/>
            <a:ext cx="3571880" cy="35480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3571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вечеру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62865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ужин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785786" y="500042"/>
            <a:ext cx="7286676" cy="5572164"/>
          </a:xfrm>
          <a:prstGeom prst="teardrop">
            <a:avLst>
              <a:gd name="adj" fmla="val 111963"/>
            </a:avLst>
          </a:prstGeom>
          <a:gradFill flip="none" rotWithShape="1">
            <a:gsLst>
              <a:gs pos="28000">
                <a:srgbClr val="FFFF00"/>
              </a:gs>
              <a:gs pos="58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00232" y="1142984"/>
            <a:ext cx="4857768" cy="4031873"/>
          </a:xfrm>
          <a:prstGeom prst="rect">
            <a:avLst/>
          </a:prstGeom>
          <a:ln cap="rnd" cmpd="dbl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Мы в лесок пойдем, </a:t>
            </a:r>
            <a:br>
              <a:rPr lang="ru-RU" sz="3200" dirty="0" smtClean="0"/>
            </a:br>
            <a:r>
              <a:rPr lang="ru-RU" sz="3200" dirty="0" smtClean="0"/>
              <a:t>Мы грибок найдем, </a:t>
            </a:r>
            <a:br>
              <a:rPr lang="ru-RU" sz="3200" dirty="0" smtClean="0"/>
            </a:br>
            <a:r>
              <a:rPr lang="ru-RU" sz="3200" dirty="0" smtClean="0"/>
              <a:t>В шапочке нарядной, </a:t>
            </a:r>
            <a:br>
              <a:rPr lang="ru-RU" sz="3200" dirty="0" smtClean="0"/>
            </a:br>
            <a:r>
              <a:rPr lang="ru-RU" sz="3200" dirty="0" smtClean="0"/>
              <a:t>Светло-шоколадной. </a:t>
            </a:r>
            <a:br>
              <a:rPr lang="ru-RU" sz="3200" dirty="0" smtClean="0"/>
            </a:br>
            <a:r>
              <a:rPr lang="ru-RU" sz="3200" dirty="0" smtClean="0"/>
              <a:t>Ты не прячь, грибок, </a:t>
            </a:r>
            <a:br>
              <a:rPr lang="ru-RU" sz="3200" dirty="0" smtClean="0"/>
            </a:br>
            <a:r>
              <a:rPr lang="ru-RU" sz="3200" dirty="0" smtClean="0"/>
              <a:t>Под листок свой бок,</a:t>
            </a:r>
            <a:br>
              <a:rPr lang="ru-RU" sz="3200" dirty="0" smtClean="0"/>
            </a:br>
            <a:r>
              <a:rPr lang="ru-RU" sz="3200" dirty="0" smtClean="0"/>
              <a:t>Ты ребятам нужен, </a:t>
            </a:r>
            <a:br>
              <a:rPr lang="ru-RU" sz="3200" dirty="0" smtClean="0"/>
            </a:br>
            <a:r>
              <a:rPr lang="ru-RU" sz="3200" dirty="0" smtClean="0"/>
              <a:t>К вечеру на ужин !</a:t>
            </a:r>
            <a:endParaRPr lang="ru-RU" sz="3200" dirty="0"/>
          </a:p>
        </p:txBody>
      </p:sp>
      <p:sp>
        <p:nvSpPr>
          <p:cNvPr id="4" name="Арка 3"/>
          <p:cNvSpPr/>
          <p:nvPr/>
        </p:nvSpPr>
        <p:spPr>
          <a:xfrm rot="18608460">
            <a:off x="533609" y="5682914"/>
            <a:ext cx="1844749" cy="571504"/>
          </a:xfrm>
          <a:prstGeom prst="blockArc">
            <a:avLst>
              <a:gd name="adj1" fmla="val 1128951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51</Words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2015-10-18T21:16:53Z</dcterms:modified>
</cp:coreProperties>
</file>