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7" r:id="rId3"/>
    <p:sldId id="258" r:id="rId4"/>
    <p:sldId id="259" r:id="rId5"/>
    <p:sldId id="266" r:id="rId6"/>
    <p:sldId id="274" r:id="rId7"/>
    <p:sldId id="260" r:id="rId8"/>
    <p:sldId id="275" r:id="rId9"/>
    <p:sldId id="261" r:id="rId10"/>
    <p:sldId id="276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- заучивание стихотворения </a:t>
            </a:r>
            <a:r>
              <a:rPr lang="ru-RU" dirty="0" err="1" smtClean="0"/>
              <a:t>Ю.Тувим</a:t>
            </a:r>
            <a:r>
              <a:rPr lang="ru-RU" dirty="0" smtClean="0"/>
              <a:t> «Овощи»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Для детей средней группы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средней группы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Исаенко</a:t>
            </a:r>
            <a:r>
              <a:rPr lang="ru-RU" dirty="0" smtClean="0">
                <a:solidFill>
                  <a:schemeClr val="tx1"/>
                </a:solidFill>
              </a:rPr>
              <a:t> Елена Юрьевна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://maskuz.ru/wp-content/uploads/2015/05/%D0%BA%D0%B0%D1%80%D1%82%D0%BE%D1%84%D0%B5%D0%BB%D1%8C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71480"/>
            <a:ext cx="2547938" cy="183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6" descr="https://xxivek.net/res/img/uploads/5d3bd1c429378530e99b899792cc43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xxivek.net/res/img/uploads/5d3bd1c429378530e99b899792cc43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ulmeria.ru/sites/default/files/news/preview_images/107156_or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2786050" y="428604"/>
            <a:ext cx="2857520" cy="2071702"/>
          </a:xfrm>
          <a:prstGeom prst="rect">
            <a:avLst/>
          </a:prstGeom>
          <a:noFill/>
        </p:spPr>
      </p:pic>
      <p:pic>
        <p:nvPicPr>
          <p:cNvPr id="13" name="Рисунок 12" descr="http://www.uzifilm.ru/media/k2/items/cache/2e83d7bc595a142d5b8cc7504455fc0e_XL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0"/>
            <a:ext cx="316896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shokoladnica.com.ua/assets/images/new_folder_2/properly%20cook%20vegetables%2078797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643314"/>
            <a:ext cx="3000363" cy="234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allgreeks.gr/uploads/post_assets/529b13d5cae9f/maintano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3357562"/>
            <a:ext cx="3143232" cy="2404572"/>
          </a:xfrm>
          <a:prstGeom prst="rect">
            <a:avLst/>
          </a:prstGeom>
          <a:noFill/>
        </p:spPr>
      </p:pic>
      <p:pic>
        <p:nvPicPr>
          <p:cNvPr id="5134" name="Picture 14" descr="http://zakarpatproduct.com/sites/default/files/imagecache/250x250/product/burak1_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04" y="2928934"/>
            <a:ext cx="3000396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25717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Картошка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25717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капуста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25717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морковка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горох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петрушка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29454" y="614364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свекла…      ОХ!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2f2c1b60ed36c3a9c8feb88f8b8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6026739" cy="4525963"/>
          </a:xfrm>
        </p:spPr>
      </p:pic>
      <p:pic>
        <p:nvPicPr>
          <p:cNvPr id="1026" name="Picture 2" descr="http://auroraferrero.it/wp-content/gallery/reastaurant-and-chef/piccoli-chef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8" y="1643050"/>
            <a:ext cx="2786082" cy="5048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14351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суп овощной оказался неплох!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«Хозяйка однажды с базара пришла,</a:t>
            </a:r>
          </a:p>
          <a:p>
            <a:pPr algn="ctr">
              <a:buNone/>
            </a:pPr>
            <a:r>
              <a:rPr lang="ru-RU" sz="2400" b="1" dirty="0" smtClean="0"/>
              <a:t>Хозяйка с базара домой принесла:</a:t>
            </a:r>
          </a:p>
          <a:p>
            <a:pPr algn="ctr">
              <a:buNone/>
            </a:pPr>
            <a:r>
              <a:rPr lang="ru-RU" sz="2400" b="1" dirty="0" smtClean="0"/>
              <a:t>Картошку, капусту, морковку, горох,</a:t>
            </a:r>
          </a:p>
          <a:p>
            <a:pPr algn="ctr">
              <a:buNone/>
            </a:pPr>
            <a:r>
              <a:rPr lang="ru-RU" sz="2400" b="1" dirty="0" smtClean="0"/>
              <a:t>Петрушку и свеклу. </a:t>
            </a:r>
            <a:r>
              <a:rPr lang="ru-RU" sz="2400" b="1" smtClean="0"/>
              <a:t>Ох</a:t>
            </a:r>
            <a:r>
              <a:rPr lang="ru-RU" sz="2400" b="1" smtClean="0"/>
              <a:t>!...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Вот овощи спор завели на столе.</a:t>
            </a:r>
          </a:p>
          <a:p>
            <a:pPr algn="ctr">
              <a:buNone/>
            </a:pPr>
            <a:r>
              <a:rPr lang="ru-RU" sz="2400" b="1" dirty="0" smtClean="0"/>
              <a:t>Кто лучше, вкусней и нужней на земле:</a:t>
            </a:r>
          </a:p>
          <a:p>
            <a:pPr algn="ctr">
              <a:buNone/>
            </a:pPr>
            <a:r>
              <a:rPr lang="ru-RU" sz="2400" b="1" dirty="0" smtClean="0"/>
              <a:t>Картошка? Капуста? Морковка? Горох?</a:t>
            </a:r>
          </a:p>
          <a:p>
            <a:pPr algn="ctr">
              <a:buNone/>
            </a:pPr>
            <a:r>
              <a:rPr lang="ru-RU" sz="2400" b="1" dirty="0" smtClean="0"/>
              <a:t>Петрушка иль свекла? Ох!..</a:t>
            </a:r>
          </a:p>
          <a:p>
            <a:pPr algn="ctr">
              <a:buNone/>
            </a:pPr>
            <a:r>
              <a:rPr lang="ru-RU" sz="2400" b="1" dirty="0" smtClean="0"/>
              <a:t>Хозяйка </a:t>
            </a:r>
            <a:r>
              <a:rPr lang="ru-RU" sz="2400" b="1" dirty="0" smtClean="0"/>
              <a:t>тем временем ножик взяла.</a:t>
            </a:r>
          </a:p>
          <a:p>
            <a:pPr algn="ctr">
              <a:buNone/>
            </a:pPr>
            <a:r>
              <a:rPr lang="ru-RU" sz="2400" b="1" dirty="0" smtClean="0"/>
              <a:t>И ножиком этим крошить начала:</a:t>
            </a:r>
          </a:p>
          <a:p>
            <a:pPr algn="ctr">
              <a:buNone/>
            </a:pPr>
            <a:r>
              <a:rPr lang="ru-RU" sz="2400" b="1" dirty="0" smtClean="0"/>
              <a:t>Картошку, капусту, морковку, горох,</a:t>
            </a:r>
          </a:p>
          <a:p>
            <a:pPr algn="ctr">
              <a:buNone/>
            </a:pPr>
            <a:r>
              <a:rPr lang="ru-RU" sz="2400" b="1" dirty="0" smtClean="0"/>
              <a:t>Петрушку и свеклу. Ох!..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И суп овощной оказался неплох».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www.piskarevarestorations.com/foto/p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85728"/>
            <a:ext cx="5323724" cy="2786082"/>
          </a:xfrm>
          <a:prstGeom prst="rect">
            <a:avLst/>
          </a:prstGeom>
          <a:noFill/>
        </p:spPr>
      </p:pic>
      <p:pic>
        <p:nvPicPr>
          <p:cNvPr id="4" name="Рисунок 3" descr="http://referatdb.ru/pars_docs/refs/213/212363/212363_html_4310d7d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472565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cs405118.vk.me/v405118727/2812/P5pLeV5a0FY.jpg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7072330" y="1000108"/>
            <a:ext cx="1857388" cy="1714511"/>
          </a:xfrm>
          <a:prstGeom prst="rect">
            <a:avLst/>
          </a:prstGeom>
          <a:noFill/>
        </p:spPr>
      </p:pic>
      <p:pic>
        <p:nvPicPr>
          <p:cNvPr id="6148" name="Picture 4" descr="http://itsfresh.ru/upload/iblock/2eb/2ebd71340acb5f0247211c2afbcc686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3500438"/>
            <a:ext cx="3071802" cy="3005247"/>
          </a:xfrm>
          <a:prstGeom prst="rect">
            <a:avLst/>
          </a:prstGeom>
          <a:noFill/>
        </p:spPr>
      </p:pic>
      <p:pic>
        <p:nvPicPr>
          <p:cNvPr id="9" name="Picture 4" descr="http://domkartinok.ru/_ph/75/2/5181535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00298" y="3714752"/>
            <a:ext cx="3201979" cy="2630959"/>
          </a:xfrm>
          <a:prstGeom prst="rect">
            <a:avLst/>
          </a:prstGeom>
          <a:noFill/>
        </p:spPr>
      </p:pic>
      <p:pic>
        <p:nvPicPr>
          <p:cNvPr id="10" name="Содержимое 4" descr="http://referatdb.ru/pars_docs/refs/213/212363/212363_html_4310d7d6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1466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328612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307181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Хозяйка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00298" y="314324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однажды с базара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215206" y="300037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пришла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6357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Хозяйка однажды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63579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домой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86578" y="642939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принесла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4" grpId="0"/>
      <p:bldP spid="15" grpId="0"/>
      <p:bldP spid="15" grpId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://maskuz.ru/wp-content/uploads/2015/05/%D0%BA%D0%B0%D1%80%D1%82%D0%BE%D1%84%D0%B5%D0%BB%D1%8C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71480"/>
            <a:ext cx="2547938" cy="183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6" descr="https://xxivek.net/res/img/uploads/5d3bd1c429378530e99b899792cc43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xxivek.net/res/img/uploads/5d3bd1c429378530e99b899792cc43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ulmeria.ru/sites/default/files/news/preview_images/107156_or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2786050" y="428604"/>
            <a:ext cx="2857520" cy="2071702"/>
          </a:xfrm>
          <a:prstGeom prst="rect">
            <a:avLst/>
          </a:prstGeom>
          <a:noFill/>
        </p:spPr>
      </p:pic>
      <p:pic>
        <p:nvPicPr>
          <p:cNvPr id="13" name="Рисунок 12" descr="http://www.uzifilm.ru/media/k2/items/cache/2e83d7bc595a142d5b8cc7504455fc0e_XL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0"/>
            <a:ext cx="316896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shokoladnica.com.ua/assets/images/new_folder_2/properly%20cook%20vegetables%2078797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643314"/>
            <a:ext cx="3000363" cy="234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allgreeks.gr/uploads/post_assets/529b13d5cae9f/maintano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3357562"/>
            <a:ext cx="3143232" cy="2404572"/>
          </a:xfrm>
          <a:prstGeom prst="rect">
            <a:avLst/>
          </a:prstGeom>
          <a:noFill/>
        </p:spPr>
      </p:pic>
      <p:pic>
        <p:nvPicPr>
          <p:cNvPr id="5134" name="Picture 14" descr="http://zakarpatproduct.com/sites/default/files/imagecache/250x250/product/burak1_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04" y="2928934"/>
            <a:ext cx="3000396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25717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Картошку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25717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капусту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25717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морковку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горох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петрушку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29454" y="614364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свеклу…      ОХ!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stihi.ru/pics/2014/10/28/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429000"/>
            <a:ext cx="1728780" cy="3022425"/>
          </a:xfrm>
          <a:prstGeom prst="rect">
            <a:avLst/>
          </a:prstGeom>
          <a:noFill/>
        </p:spPr>
      </p:pic>
      <p:pic>
        <p:nvPicPr>
          <p:cNvPr id="4100" name="Picture 4" descr="http://www.wallpapers1920.ru/img/picture/Jan/25/f81380730cffb0e8f6b2ad60d5c5888f/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571480"/>
            <a:ext cx="3000396" cy="3000396"/>
          </a:xfrm>
          <a:prstGeom prst="rect">
            <a:avLst/>
          </a:prstGeom>
          <a:noFill/>
        </p:spPr>
      </p:pic>
      <p:pic>
        <p:nvPicPr>
          <p:cNvPr id="4102" name="Picture 6" descr="http://www.vectoc.com/wp-content/uploads/2012/10/Vegetable-cartoon-imag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228071" cy="3143272"/>
          </a:xfrm>
          <a:prstGeom prst="rect">
            <a:avLst/>
          </a:prstGeom>
          <a:noFill/>
        </p:spPr>
      </p:pic>
      <p:pic>
        <p:nvPicPr>
          <p:cNvPr id="4104" name="Picture 8" descr="http://img1.liveinternet.ru/images/attach/c/10/110/384/110384517_large_5a__2_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285728"/>
            <a:ext cx="2714644" cy="3689807"/>
          </a:xfrm>
          <a:prstGeom prst="rect">
            <a:avLst/>
          </a:prstGeom>
          <a:noFill/>
        </p:spPr>
      </p:pic>
      <p:pic>
        <p:nvPicPr>
          <p:cNvPr id="13" name="Рисунок 12" descr="http://img1.liveinternet.ru/images/attach/c/9/107/834/107834839_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714752"/>
            <a:ext cx="107157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://www.tekset.it/foto/tavolo_0141_sb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929322" y="3857628"/>
            <a:ext cx="3214678" cy="25003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0232" y="642939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овощи спор завели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65008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на столе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41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тветы-на-вопросы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4786347" cy="3589761"/>
          </a:xfrm>
        </p:spPr>
      </p:pic>
      <p:pic>
        <p:nvPicPr>
          <p:cNvPr id="23554" name="Picture 2" descr="http://www.sweetfactor.net/uploads/9/4/6/3/9463563/8993737_or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14290"/>
            <a:ext cx="3996531" cy="2857520"/>
          </a:xfrm>
          <a:prstGeom prst="rect">
            <a:avLst/>
          </a:prstGeom>
          <a:noFill/>
        </p:spPr>
      </p:pic>
      <p:pic>
        <p:nvPicPr>
          <p:cNvPr id="23556" name="Picture 4" descr="http://static.ladepeche.fr/content/media/image/zoom/2013/08/21/201308211350-full.jpg"/>
          <p:cNvPicPr>
            <a:picLocks noChangeAspect="1" noChangeArrowheads="1"/>
          </p:cNvPicPr>
          <p:nvPr/>
        </p:nvPicPr>
        <p:blipFill>
          <a:blip r:embed="rId4" cstate="screen"/>
          <a:srcRect t="-2096"/>
          <a:stretch>
            <a:fillRect/>
          </a:stretch>
        </p:blipFill>
        <p:spPr bwMode="auto">
          <a:xfrm>
            <a:off x="2214546" y="3500438"/>
            <a:ext cx="4214842" cy="3357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321468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321468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Лучше, вкусней и нужней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64293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Земле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://maskuz.ru/wp-content/uploads/2015/05/%D0%BA%D0%B0%D1%80%D1%82%D0%BE%D1%84%D0%B5%D0%BB%D1%8C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71480"/>
            <a:ext cx="2547938" cy="183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6" descr="https://xxivek.net/res/img/uploads/5d3bd1c429378530e99b899792cc43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xxivek.net/res/img/uploads/5d3bd1c429378530e99b899792cc43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ulmeria.ru/sites/default/files/news/preview_images/107156_or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2786050" y="428604"/>
            <a:ext cx="2857520" cy="2071702"/>
          </a:xfrm>
          <a:prstGeom prst="rect">
            <a:avLst/>
          </a:prstGeom>
          <a:noFill/>
        </p:spPr>
      </p:pic>
      <p:pic>
        <p:nvPicPr>
          <p:cNvPr id="13" name="Рисунок 12" descr="http://www.uzifilm.ru/media/k2/items/cache/2e83d7bc595a142d5b8cc7504455fc0e_XL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0"/>
            <a:ext cx="316896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shokoladnica.com.ua/assets/images/new_folder_2/properly%20cook%20vegetables%2078797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643314"/>
            <a:ext cx="3000363" cy="234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allgreeks.gr/uploads/post_assets/529b13d5cae9f/maintano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3357562"/>
            <a:ext cx="3143232" cy="2404572"/>
          </a:xfrm>
          <a:prstGeom prst="rect">
            <a:avLst/>
          </a:prstGeom>
          <a:noFill/>
        </p:spPr>
      </p:pic>
      <p:pic>
        <p:nvPicPr>
          <p:cNvPr id="5134" name="Picture 14" descr="http://zakarpatproduct.com/sites/default/files/imagecache/250x250/product/burak1_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04" y="2928934"/>
            <a:ext cx="3000396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25717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Картошка?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25717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капуста?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25717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морковка?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горох?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Петрушка?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29454" y="6143644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Иль  свекла…?      ОХ!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328850" cy="5111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Ножик взяла</a:t>
            </a:r>
            <a:endParaRPr lang="ru-RU" sz="1800" dirty="0"/>
          </a:p>
        </p:txBody>
      </p:sp>
      <p:pic>
        <p:nvPicPr>
          <p:cNvPr id="6" name="Содержимое 5" descr="http://referatdb.ru/pars_docs/refs/213/212363/212363_html_4310d7d6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14314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lezo.com.ua/img.php?img=BB-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00042"/>
            <a:ext cx="3119436" cy="2869881"/>
          </a:xfrm>
          <a:prstGeom prst="rect">
            <a:avLst/>
          </a:prstGeom>
          <a:noFill/>
        </p:spPr>
      </p:pic>
      <p:pic>
        <p:nvPicPr>
          <p:cNvPr id="3076" name="Picture 4" descr="http://img-fotki.yandex.ru/get/6308/160878850.a5/0_76b6d_f1a0719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642918"/>
            <a:ext cx="2714644" cy="2733652"/>
          </a:xfrm>
          <a:prstGeom prst="rect">
            <a:avLst/>
          </a:prstGeom>
          <a:noFill/>
        </p:spPr>
      </p:pic>
      <p:pic>
        <p:nvPicPr>
          <p:cNvPr id="9" name="Picture 2" descr="http://lezo.com.ua/img.php?img=BB-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3119436" cy="2869881"/>
          </a:xfrm>
          <a:prstGeom prst="rect">
            <a:avLst/>
          </a:prstGeom>
          <a:noFill/>
        </p:spPr>
      </p:pic>
      <p:pic>
        <p:nvPicPr>
          <p:cNvPr id="3080" name="Picture 8" descr="http://2012god.ru/wp-content/uploads/admin/to4il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571876"/>
            <a:ext cx="3477678" cy="29860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14285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Хозяйка тем временем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635795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ножиком этим крошить начала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http://maskuz.ru/wp-content/uploads/2015/05/%D0%BA%D0%B0%D1%80%D1%82%D0%BE%D1%84%D0%B5%D0%BB%D1%8C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571480"/>
            <a:ext cx="2547938" cy="183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6" descr="https://xxivek.net/res/img/uploads/5d3bd1c429378530e99b899792cc43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xxivek.net/res/img/uploads/5d3bd1c429378530e99b899792cc430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ulmeria.ru/sites/default/files/news/preview_images/107156_or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2786050" y="428604"/>
            <a:ext cx="2857520" cy="2071702"/>
          </a:xfrm>
          <a:prstGeom prst="rect">
            <a:avLst/>
          </a:prstGeom>
          <a:noFill/>
        </p:spPr>
      </p:pic>
      <p:pic>
        <p:nvPicPr>
          <p:cNvPr id="13" name="Рисунок 12" descr="http://www.uzifilm.ru/media/k2/items/cache/2e83d7bc595a142d5b8cc7504455fc0e_XL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0"/>
            <a:ext cx="316896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shokoladnica.com.ua/assets/images/new_folder_2/properly%20cook%20vegetables%2078797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643314"/>
            <a:ext cx="3000363" cy="234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http://www.allgreeks.gr/uploads/post_assets/529b13d5cae9f/maintanos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3357562"/>
            <a:ext cx="3143232" cy="2404572"/>
          </a:xfrm>
          <a:prstGeom prst="rect">
            <a:avLst/>
          </a:prstGeom>
          <a:noFill/>
        </p:spPr>
      </p:pic>
      <p:pic>
        <p:nvPicPr>
          <p:cNvPr id="5134" name="Picture 14" descr="http://zakarpatproduct.com/sites/default/files/imagecache/250x250/product/burak1_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04" y="2928934"/>
            <a:ext cx="3000396" cy="30003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596" y="25717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Картошку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257174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капусту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43702" y="257174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морковку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горох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петрушку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29454" y="614364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свеклу…      ОХ!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500042"/>
            <a:ext cx="3786718" cy="2840039"/>
          </a:xfrm>
        </p:spPr>
      </p:pic>
      <p:pic>
        <p:nvPicPr>
          <p:cNvPr id="2050" name="Picture 2" descr="http://www.verdeo.ru/i/media/19351_17877_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785794"/>
            <a:ext cx="3502381" cy="2280926"/>
          </a:xfrm>
          <a:prstGeom prst="rect">
            <a:avLst/>
          </a:prstGeom>
          <a:noFill/>
        </p:spPr>
      </p:pic>
      <p:pic>
        <p:nvPicPr>
          <p:cNvPr id="2052" name="Picture 4" descr="http://d12tusb9bq3y6m.cloudfront.net/wp-content/uploads/2012/09/Magnascan_-_boiling_water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0" y="3529000"/>
            <a:ext cx="4572000" cy="2743201"/>
          </a:xfrm>
          <a:prstGeom prst="rect">
            <a:avLst/>
          </a:prstGeom>
          <a:noFill/>
        </p:spPr>
      </p:pic>
      <p:pic>
        <p:nvPicPr>
          <p:cNvPr id="2054" name="Picture 6" descr="http://media.trusper.net.s3.amazonaws.com/u/5efb0134-d729-4fe3-bfb4-263faa63ad5a.jpg"/>
          <p:cNvPicPr>
            <a:picLocks noChangeAspect="1" noChangeArrowheads="1"/>
          </p:cNvPicPr>
          <p:nvPr/>
        </p:nvPicPr>
        <p:blipFill>
          <a:blip r:embed="rId5" cstate="screen">
            <a:lum contrast="40000"/>
          </a:blip>
          <a:srcRect/>
          <a:stretch>
            <a:fillRect/>
          </a:stretch>
        </p:blipFill>
        <p:spPr bwMode="auto">
          <a:xfrm>
            <a:off x="5189381" y="3571876"/>
            <a:ext cx="3649792" cy="27384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857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Накрытые крышкою,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14285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душном горшке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71604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Кипели, кипели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62865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крутом кипятке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227</Words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- заучивание стихотворения Ю.Тувим «Овощи»</vt:lpstr>
      <vt:lpstr>Слайд 2</vt:lpstr>
      <vt:lpstr>Слайд 3</vt:lpstr>
      <vt:lpstr>Слайд 4</vt:lpstr>
      <vt:lpstr>Слайд 5</vt:lpstr>
      <vt:lpstr>Слайд 6</vt:lpstr>
      <vt:lpstr>Ножик взяла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2015-10-18T22:24:10Z</dcterms:modified>
</cp:coreProperties>
</file>