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0"/>
  </p:notesMasterIdLst>
  <p:sldIdLst>
    <p:sldId id="256" r:id="rId2"/>
    <p:sldId id="259" r:id="rId3"/>
    <p:sldId id="260" r:id="rId4"/>
    <p:sldId id="258" r:id="rId5"/>
    <p:sldId id="275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269" autoAdjust="0"/>
    <p:restoredTop sz="94728" autoAdjust="0"/>
  </p:normalViewPr>
  <p:slideViewPr>
    <p:cSldViewPr>
      <p:cViewPr>
        <p:scale>
          <a:sx n="69" d="100"/>
          <a:sy n="69" d="100"/>
        </p:scale>
        <p:origin x="-1516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A03BD4-E547-44A7-8FB0-2EE36C212065}" type="datetimeFigureOut">
              <a:rPr lang="ru-RU" smtClean="0"/>
              <a:t>25.10.2015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A0ED55-8497-45A4-945F-1D27450373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17722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B0361AE-87D6-4924-833C-7BD65551FA1C}" type="datetimeFigureOut">
              <a:rPr lang="ru-RU" smtClean="0"/>
              <a:t>25.10.2015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955AA8D-DA74-4E65-BA2C-921C5347A4E1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361AE-87D6-4924-833C-7BD65551FA1C}" type="datetimeFigureOut">
              <a:rPr lang="ru-RU" smtClean="0"/>
              <a:t>25.10.2015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5AA8D-DA74-4E65-BA2C-921C5347A4E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361AE-87D6-4924-833C-7BD65551FA1C}" type="datetimeFigureOut">
              <a:rPr lang="ru-RU" smtClean="0"/>
              <a:t>25.10.2015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5AA8D-DA74-4E65-BA2C-921C5347A4E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B0361AE-87D6-4924-833C-7BD65551FA1C}" type="datetimeFigureOut">
              <a:rPr lang="ru-RU" smtClean="0"/>
              <a:t>25.10.2015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955AA8D-DA74-4E65-BA2C-921C5347A4E1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B0361AE-87D6-4924-833C-7BD65551FA1C}" type="datetimeFigureOut">
              <a:rPr lang="ru-RU" smtClean="0"/>
              <a:t>25.10.2015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955AA8D-DA74-4E65-BA2C-921C5347A4E1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361AE-87D6-4924-833C-7BD65551FA1C}" type="datetimeFigureOut">
              <a:rPr lang="ru-RU" smtClean="0"/>
              <a:t>25.10.2015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5AA8D-DA74-4E65-BA2C-921C5347A4E1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361AE-87D6-4924-833C-7BD65551FA1C}" type="datetimeFigureOut">
              <a:rPr lang="ru-RU" smtClean="0"/>
              <a:t>25.10.2015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5AA8D-DA74-4E65-BA2C-921C5347A4E1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B0361AE-87D6-4924-833C-7BD65551FA1C}" type="datetimeFigureOut">
              <a:rPr lang="ru-RU" smtClean="0"/>
              <a:t>25.10.2015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955AA8D-DA74-4E65-BA2C-921C5347A4E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361AE-87D6-4924-833C-7BD65551FA1C}" type="datetimeFigureOut">
              <a:rPr lang="ru-RU" smtClean="0"/>
              <a:t>25.10.2015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5AA8D-DA74-4E65-BA2C-921C5347A4E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B0361AE-87D6-4924-833C-7BD65551FA1C}" type="datetimeFigureOut">
              <a:rPr lang="ru-RU" smtClean="0"/>
              <a:t>25.10.2015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955AA8D-DA74-4E65-BA2C-921C5347A4E1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B0361AE-87D6-4924-833C-7BD65551FA1C}" type="datetimeFigureOut">
              <a:rPr lang="ru-RU" smtClean="0"/>
              <a:t>25.10.2015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955AA8D-DA74-4E65-BA2C-921C5347A4E1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B0361AE-87D6-4924-833C-7BD65551FA1C}" type="datetimeFigureOut">
              <a:rPr lang="ru-RU" smtClean="0"/>
              <a:t>25.10.2015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955AA8D-DA74-4E65-BA2C-921C5347A4E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908720"/>
            <a:ext cx="7846640" cy="1944216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Презентация на тему: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«Вторая жизнь пластиковой бутылки »</a:t>
            </a:r>
            <a:endParaRPr lang="ru-RU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351112"/>
          </a:xfrm>
        </p:spPr>
        <p:txBody>
          <a:bodyPr>
            <a:norm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воспитатель подготовительной группы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/>
              <a:t>Туркина Светлана Валериевна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7634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Актуальность</a:t>
            </a:r>
            <a:endParaRPr lang="ru-RU" sz="40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988840"/>
            <a:ext cx="7499176" cy="448511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algn="just">
              <a:spcAft>
                <a:spcPts val="0"/>
              </a:spcAft>
            </a:pPr>
            <a:r>
              <a:rPr lang="ru-RU" sz="2000" dirty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Сейчас в современном обществе всё больше и больше производятся и выбрасываются тысячи пластиковых бутылок. И с каждым годом отходы из пластика растут, за счёт того что появляется большое количество продуктов, упакованных в пластиковые бутылки</a:t>
            </a:r>
            <a:r>
              <a:rPr lang="ru-RU" sz="20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. </a:t>
            </a: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Уже </a:t>
            </a: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давно известно что требуется более 100 лет на естественное разложения пластика, в процессе которого выделяются токсические вещества, нарушается газообмен в почве и </a:t>
            </a: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воде, </a:t>
            </a: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выделяются химические реагенты, которые негативно влияют на </a:t>
            </a: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окружающую среду.</a:t>
            </a:r>
            <a:endParaRPr lang="ru-RU" sz="20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Ожидаемый результат:</a:t>
            </a:r>
            <a:endParaRPr lang="ru-RU" sz="3200" b="1" dirty="0">
              <a:solidFill>
                <a:srgbClr val="00206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just">
              <a:spcAft>
                <a:spcPts val="0"/>
              </a:spcAft>
            </a:pPr>
            <a:endParaRPr lang="ru-RU" sz="2000" dirty="0">
              <a:solidFill>
                <a:srgbClr val="00206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000" dirty="0">
                <a:solidFill>
                  <a:srgbClr val="7030A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- выяснить положительные и отрицательные стороны появления в нашей жизни пластиковой бутылки;</a:t>
            </a:r>
            <a:endParaRPr lang="ru-RU" sz="2000" dirty="0">
              <a:solidFill>
                <a:srgbClr val="7030A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just">
              <a:spcAft>
                <a:spcPts val="0"/>
              </a:spcAft>
            </a:pPr>
            <a:endParaRPr lang="ru-RU" sz="2000" dirty="0">
              <a:solidFill>
                <a:srgbClr val="7030A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000" dirty="0">
                <a:solidFill>
                  <a:srgbClr val="7030A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- найти способ вторичного использования пластиковой бутылки.</a:t>
            </a:r>
            <a:endParaRPr lang="ru-RU" sz="1400" dirty="0">
              <a:solidFill>
                <a:srgbClr val="7030A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endParaRPr lang="ru-RU" sz="2000" i="1" dirty="0">
              <a:solidFill>
                <a:srgbClr val="7030A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r>
              <a:rPr lang="ru-RU" sz="2000" i="1" dirty="0">
                <a:solidFill>
                  <a:srgbClr val="7030A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-  </a:t>
            </a:r>
            <a:r>
              <a:rPr lang="ru-RU" sz="2000" dirty="0">
                <a:solidFill>
                  <a:srgbClr val="7030A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научить дошкольника бережно относиться к окружающей нас </a:t>
            </a: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природе.</a:t>
            </a:r>
            <a:endParaRPr lang="ru-RU" sz="2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2436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7467600" cy="1143000"/>
          </a:xfrm>
        </p:spPr>
        <p:txBody>
          <a:bodyPr/>
          <a:lstStyle/>
          <a:p>
            <a:pPr algn="ctr"/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Цели и Задачи </a:t>
            </a:r>
            <a:endParaRPr lang="ru-RU" sz="40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331640" y="1988840"/>
            <a:ext cx="6768752" cy="338437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algn="just"/>
            <a:r>
              <a:rPr lang="ru-RU" sz="2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Привлечь внимание детей и взрослых к проблеме засорения окружающей среды. Формировать у детей творческий созидательный подход к оценке природы.</a:t>
            </a:r>
          </a:p>
          <a:p>
            <a:pPr marL="0" indent="0">
              <a:buNone/>
            </a:pP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Воспитать экологическую культуру природопользования у детей дошкольного возраста.</a:t>
            </a:r>
          </a:p>
          <a:p>
            <a:pPr algn="just"/>
            <a:endParaRPr lang="ru-RU" sz="22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Формировать у детей и взрослых бережного отношения к окружающей  </a:t>
            </a:r>
            <a:r>
              <a:rPr lang="ru-RU" sz="2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среде.</a:t>
            </a:r>
            <a:endParaRPr lang="ru-RU" sz="22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2934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Проблемы</a:t>
            </a:r>
            <a:endParaRPr lang="ru-RU" sz="40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99176" cy="247687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Экологическая проблема связанная с пластиковыми бутылками велика. Пластиковые бутылки засоряют наши улицы. При разложении пластика выделяется токсические вещества которые влияют  на организм, как животных так и людей.</a:t>
            </a:r>
          </a:p>
          <a:p>
            <a:pPr algn="just"/>
            <a:endParaRPr lang="ru-RU" sz="20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Чем меньше будет мусора , тем меньше будет экологических проблем.</a:t>
            </a:r>
          </a:p>
        </p:txBody>
      </p:sp>
    </p:spTree>
    <p:extLst>
      <p:ext uri="{BB962C8B-B14F-4D97-AF65-F5344CB8AC3E}">
        <p14:creationId xmlns:p14="http://schemas.microsoft.com/office/powerpoint/2010/main" val="2779010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предмет исследования</a:t>
            </a:r>
            <a:endParaRPr lang="ru-RU" sz="40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67544" y="1484784"/>
            <a:ext cx="7571184" cy="478112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just"/>
            <a:endParaRPr lang="ru-RU" sz="20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Предмет исследования </a:t>
            </a:r>
            <a:r>
              <a:rPr lang="ru-RU" sz="2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пластиковые бутылки </a:t>
            </a:r>
            <a:endParaRPr lang="ru-RU" sz="2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061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11560" y="548680"/>
            <a:ext cx="7488832" cy="302433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Участники акции:</a:t>
            </a:r>
            <a:r>
              <a:rPr lang="ru-RU" sz="6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дети, родители, воспитатель</a:t>
            </a:r>
          </a:p>
          <a:p>
            <a:pPr algn="just">
              <a:spcAft>
                <a:spcPts val="0"/>
              </a:spcAft>
            </a:pPr>
            <a:r>
              <a:rPr lang="ru-RU" sz="4000" dirty="0" smtClean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Срок проведения акции 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ru-RU" sz="2000" dirty="0" smtClean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      </a:t>
            </a:r>
            <a:r>
              <a:rPr lang="ru-RU" sz="2000" dirty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000" dirty="0" smtClean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2 недели</a:t>
            </a:r>
            <a:endParaRPr lang="ru-RU" sz="20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8250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вал 6"/>
          <p:cNvSpPr/>
          <p:nvPr/>
        </p:nvSpPr>
        <p:spPr>
          <a:xfrm>
            <a:off x="2627784" y="1119119"/>
            <a:ext cx="3546394" cy="2232248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Взаимодействие с родителями</a:t>
            </a:r>
            <a:endParaRPr lang="ru-RU" sz="24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 flipH="1">
            <a:off x="2195871" y="3102235"/>
            <a:ext cx="1152128" cy="115107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5436096" y="3102235"/>
            <a:ext cx="1260140" cy="11579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06312" y="4186725"/>
            <a:ext cx="2664296" cy="185903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Изготовление с детьми поделок из пластиковых бутылок</a:t>
            </a:r>
          </a:p>
          <a:p>
            <a:pPr algn="ctr"/>
            <a:endParaRPr lang="ru-RU" dirty="0"/>
          </a:p>
        </p:txBody>
      </p:sp>
      <p:sp>
        <p:nvSpPr>
          <p:cNvPr id="15" name="Овал 14"/>
          <p:cNvSpPr/>
          <p:nvPr/>
        </p:nvSpPr>
        <p:spPr>
          <a:xfrm>
            <a:off x="1631223" y="4139630"/>
            <a:ext cx="2808312" cy="1800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Привлечение родителей к сбору мусора </a:t>
            </a:r>
            <a:endParaRPr lang="ru-RU" sz="2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4439535" y="4139630"/>
            <a:ext cx="66777" cy="187582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/>
          </a:p>
        </p:txBody>
      </p:sp>
      <p:cxnSp>
        <p:nvCxnSpPr>
          <p:cNvPr id="21" name="Прямая со стрелкой 20"/>
          <p:cNvCxnSpPr/>
          <p:nvPr/>
        </p:nvCxnSpPr>
        <p:spPr>
          <a:xfrm flipV="1">
            <a:off x="4396823" y="3312080"/>
            <a:ext cx="0" cy="7857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7499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процесс 1"/>
          <p:cNvSpPr/>
          <p:nvPr/>
        </p:nvSpPr>
        <p:spPr>
          <a:xfrm>
            <a:off x="3093717" y="260648"/>
            <a:ext cx="2952328" cy="1512168"/>
          </a:xfrm>
          <a:prstGeom prst="flowChart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Взаимодействие с детьми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" name="Прямая со стрелкой 3"/>
          <p:cNvCxnSpPr/>
          <p:nvPr/>
        </p:nvCxnSpPr>
        <p:spPr>
          <a:xfrm flipH="1">
            <a:off x="2054095" y="1687943"/>
            <a:ext cx="1256424" cy="11811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Скругленный прямоугольник 5"/>
          <p:cNvSpPr/>
          <p:nvPr/>
        </p:nvSpPr>
        <p:spPr>
          <a:xfrm>
            <a:off x="248894" y="2930718"/>
            <a:ext cx="2433414" cy="28025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утешествие по экологической трапе на территории детского сада «Бережное отношение к природе»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310519" y="2930718"/>
            <a:ext cx="2448272" cy="2802538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Беседа о вреде пластиковых бутылок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>
            <a:off x="4534655" y="1687943"/>
            <a:ext cx="0" cy="124277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5868144" y="1687943"/>
            <a:ext cx="1158540" cy="116084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2" name="Скругленный прямоугольник 11"/>
          <p:cNvSpPr/>
          <p:nvPr/>
        </p:nvSpPr>
        <p:spPr>
          <a:xfrm>
            <a:off x="6010819" y="2918142"/>
            <a:ext cx="2592288" cy="2815114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Поделки  из пробок от пластиковых бутылок и бросового материала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8490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447</TotalTime>
  <Words>183</Words>
  <Application>Microsoft Office PowerPoint</Application>
  <PresentationFormat>Экран (4:3)</PresentationFormat>
  <Paragraphs>36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Эркер</vt:lpstr>
      <vt:lpstr>Презентация на тему: «Вторая жизнь пластиковой бутылки »</vt:lpstr>
      <vt:lpstr>Актуальность</vt:lpstr>
      <vt:lpstr>Цели и Задачи </vt:lpstr>
      <vt:lpstr>Проблемы</vt:lpstr>
      <vt:lpstr>предмет исследования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на тему: Дадим вторую жизнь пластиковым бутылкам и вещам</dc:title>
  <dc:creator>User</dc:creator>
  <cp:lastModifiedBy>admin</cp:lastModifiedBy>
  <cp:revision>44</cp:revision>
  <dcterms:created xsi:type="dcterms:W3CDTF">2014-04-05T14:06:32Z</dcterms:created>
  <dcterms:modified xsi:type="dcterms:W3CDTF">2015-10-25T16:39:27Z</dcterms:modified>
</cp:coreProperties>
</file>