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36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0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2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70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9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1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1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9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9BC1A-3DBB-4EA6-AEA7-BF1DDEF53378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1016F-0010-4912-B922-14294EA28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2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323528"/>
            <a:ext cx="6781344" cy="8679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Программное содержание :</a:t>
            </a:r>
          </a:p>
          <a:p>
            <a:endParaRPr lang="ru-RU" dirty="0"/>
          </a:p>
          <a:p>
            <a:r>
              <a:rPr lang="ru-RU" dirty="0" smtClean="0"/>
              <a:t>1.Развитие познавательного интереса детей к истории родного</a:t>
            </a:r>
          </a:p>
          <a:p>
            <a:r>
              <a:rPr lang="ru-RU" dirty="0"/>
              <a:t> </a:t>
            </a:r>
            <a:r>
              <a:rPr lang="ru-RU" dirty="0" smtClean="0"/>
              <a:t>   города, расширить и уточнить знания детей об истории </a:t>
            </a:r>
            <a:r>
              <a:rPr lang="ru-RU" dirty="0" err="1" smtClean="0"/>
              <a:t>осно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вания</a:t>
            </a:r>
            <a:r>
              <a:rPr lang="ru-RU" dirty="0" smtClean="0"/>
              <a:t> Санкт – Петербурга.</a:t>
            </a:r>
          </a:p>
          <a:p>
            <a:r>
              <a:rPr lang="ru-RU" dirty="0" smtClean="0"/>
              <a:t>2. Обогатить знания детей о первой постройке города и её </a:t>
            </a:r>
            <a:r>
              <a:rPr lang="ru-RU" dirty="0" err="1" smtClean="0"/>
              <a:t>стро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ительстве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Развитие речи детей, обогащение  новыми понятиями и слова-</a:t>
            </a:r>
          </a:p>
          <a:p>
            <a:r>
              <a:rPr lang="ru-RU" dirty="0"/>
              <a:t> </a:t>
            </a:r>
            <a:r>
              <a:rPr lang="ru-RU" dirty="0" smtClean="0"/>
              <a:t>   ми : болотистая местность, Петербург-Петроград-Ленинград,</a:t>
            </a:r>
          </a:p>
          <a:p>
            <a:r>
              <a:rPr lang="ru-RU" dirty="0"/>
              <a:t> </a:t>
            </a:r>
            <a:r>
              <a:rPr lang="ru-RU" dirty="0" smtClean="0"/>
              <a:t>   блокада, город-герой, «на берегу пустынных волн…», город за-</a:t>
            </a:r>
          </a:p>
          <a:p>
            <a:r>
              <a:rPr lang="ru-RU" dirty="0"/>
              <a:t> </a:t>
            </a:r>
            <a:r>
              <a:rPr lang="ru-RU" dirty="0" smtClean="0"/>
              <a:t>   ложен, «назло надменному соседу…», крепость, 27мая 1703год,</a:t>
            </a:r>
          </a:p>
          <a:p>
            <a:r>
              <a:rPr lang="ru-RU" dirty="0"/>
              <a:t> </a:t>
            </a:r>
            <a:r>
              <a:rPr lang="ru-RU" dirty="0" smtClean="0"/>
              <a:t>   два рукава, Большая и Малая Нева, святые, апостолы Павел и</a:t>
            </a:r>
          </a:p>
          <a:p>
            <a:r>
              <a:rPr lang="ru-RU" dirty="0"/>
              <a:t> </a:t>
            </a:r>
            <a:r>
              <a:rPr lang="ru-RU" dirty="0" smtClean="0"/>
              <a:t>   Пётр, неземные цари, рай, схема, бастионы, казематы, </a:t>
            </a:r>
            <a:r>
              <a:rPr lang="ru-RU" dirty="0" err="1" smtClean="0"/>
              <a:t>равели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ны</a:t>
            </a:r>
            <a:r>
              <a:rPr lang="ru-RU" dirty="0" smtClean="0"/>
              <a:t> – </a:t>
            </a:r>
            <a:r>
              <a:rPr lang="ru-RU" dirty="0" err="1" smtClean="0"/>
              <a:t>предмостовое</a:t>
            </a:r>
            <a:r>
              <a:rPr lang="ru-RU" dirty="0" smtClean="0"/>
              <a:t> укрепление, могутные стены-куртины,</a:t>
            </a:r>
          </a:p>
          <a:p>
            <a:r>
              <a:rPr lang="ru-RU" dirty="0"/>
              <a:t> </a:t>
            </a:r>
            <a:r>
              <a:rPr lang="ru-RU" dirty="0" smtClean="0"/>
              <a:t>   собор, шпиль, купол, венчает, ангел-флюгер, ангел – добрый</a:t>
            </a:r>
          </a:p>
          <a:p>
            <a:r>
              <a:rPr lang="ru-RU" dirty="0"/>
              <a:t> </a:t>
            </a:r>
            <a:r>
              <a:rPr lang="ru-RU" dirty="0" smtClean="0"/>
              <a:t>   хранитель, благословляет.., архитектор – Доменико </a:t>
            </a:r>
            <a:r>
              <a:rPr lang="ru-RU" dirty="0" err="1" smtClean="0"/>
              <a:t>Трезини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4. Воспитание любви к родному городу, умения с гордостью нести</a:t>
            </a:r>
          </a:p>
          <a:p>
            <a:r>
              <a:rPr lang="ru-RU" dirty="0"/>
              <a:t> </a:t>
            </a:r>
            <a:r>
              <a:rPr lang="ru-RU" dirty="0" smtClean="0"/>
              <a:t>   звание – «петербуржец».</a:t>
            </a:r>
          </a:p>
          <a:p>
            <a:endParaRPr lang="ru-RU" dirty="0"/>
          </a:p>
          <a:p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Использование современных образовательных технологий 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компьютер : слайды с видами Санкт-Петербурга,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, игровые, информационно-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коммуникативные технологии.., </a:t>
            </a:r>
            <a:r>
              <a:rPr lang="ru-RU" dirty="0" err="1" smtClean="0"/>
              <a:t>подв</a:t>
            </a:r>
            <a:r>
              <a:rPr lang="ru-RU" dirty="0" smtClean="0"/>
              <a:t>. </a:t>
            </a:r>
            <a:r>
              <a:rPr lang="ru-RU" dirty="0"/>
              <a:t>и</a:t>
            </a:r>
            <a:r>
              <a:rPr lang="ru-RU" dirty="0" smtClean="0"/>
              <a:t>гра  «По </a:t>
            </a:r>
            <a:r>
              <a:rPr lang="ru-RU" dirty="0" err="1" smtClean="0"/>
              <a:t>боло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ту Пётр пошёл»…</a:t>
            </a:r>
          </a:p>
          <a:p>
            <a:r>
              <a:rPr lang="ru-RU" dirty="0" smtClean="0"/>
              <a:t>Материал :  загадка, карты-схемы : историческая часть С-Пб.,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«С-Пб. На северо-западе России», отрывки из поэмы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dirty="0" err="1" smtClean="0"/>
              <a:t>А.С.Пушкина</a:t>
            </a:r>
            <a:r>
              <a:rPr lang="ru-RU" dirty="0" smtClean="0"/>
              <a:t> «Медный всадник», стихи , вопросы,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ответы(детей), подвижная игра «по болоту  Пётр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пошёл».</a:t>
            </a:r>
          </a:p>
        </p:txBody>
      </p:sp>
    </p:spTree>
    <p:extLst>
      <p:ext uri="{BB962C8B-B14F-4D97-AF65-F5344CB8AC3E}">
        <p14:creationId xmlns:p14="http://schemas.microsoft.com/office/powerpoint/2010/main" val="308706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251520"/>
            <a:ext cx="6439199" cy="895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               ХОД :</a:t>
            </a:r>
          </a:p>
          <a:p>
            <a:endParaRPr lang="ru-RU" dirty="0"/>
          </a:p>
          <a:p>
            <a:r>
              <a:rPr lang="ru-RU" dirty="0" smtClean="0"/>
              <a:t>Воспитатель : - ребята, отгадайте загадку 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- На болоте родился,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Три раза крестился,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Врагу не сдался,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Героем остался.</a:t>
            </a:r>
          </a:p>
          <a:p>
            <a:r>
              <a:rPr lang="ru-RU" dirty="0" smtClean="0"/>
              <a:t>ВОПРОС : - о чём эта загадка ?</a:t>
            </a:r>
          </a:p>
          <a:p>
            <a:r>
              <a:rPr lang="ru-RU" dirty="0" smtClean="0"/>
              <a:t>Ответы детей : - о нашем городе, о Санкт-Петербурге.</a:t>
            </a:r>
          </a:p>
          <a:p>
            <a:r>
              <a:rPr lang="ru-RU" dirty="0" smtClean="0"/>
              <a:t>ВОПРОС : - почему вы так решили, какую подсказку вы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услышали в загадке; как вы догадались, что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речь идёт о нашем городе ?</a:t>
            </a:r>
          </a:p>
          <a:p>
            <a:r>
              <a:rPr lang="ru-RU" dirty="0" smtClean="0"/>
              <a:t>Ответы детей : - …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1</a:t>
            </a:r>
            <a:r>
              <a:rPr lang="ru-RU" dirty="0" smtClean="0"/>
              <a:t> слайд  - С-ПБ. </a:t>
            </a:r>
            <a:r>
              <a:rPr lang="ru-RU" dirty="0"/>
              <a:t>с</a:t>
            </a:r>
            <a:r>
              <a:rPr lang="ru-RU" dirty="0" smtClean="0"/>
              <a:t>еверо-запад России.</a:t>
            </a:r>
          </a:p>
          <a:p>
            <a:r>
              <a:rPr lang="ru-RU" dirty="0" smtClean="0"/>
              <a:t>ВЫВОД :  - в загадке говорится о нашем городе – местность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болотистая, за 310 лет город  несколько раз менял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своё имя: Санкт- Петербург-Петроград-Ленинград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Санкт-Петербург.  В годы войны город выдержал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900 дней блокады, но врагу не сдался. </a:t>
            </a:r>
          </a:p>
          <a:p>
            <a:endParaRPr lang="ru-RU" dirty="0"/>
          </a:p>
          <a:p>
            <a:r>
              <a:rPr lang="ru-RU" dirty="0" err="1" smtClean="0"/>
              <a:t>Восп</a:t>
            </a:r>
            <a:r>
              <a:rPr lang="ru-RU" dirty="0" smtClean="0"/>
              <a:t>. : - сегодня мы с вами и познакомимся с историей основа-</a:t>
            </a:r>
          </a:p>
          <a:p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dirty="0" err="1" smtClean="0"/>
              <a:t>ния</a:t>
            </a:r>
            <a:r>
              <a:rPr lang="ru-RU" dirty="0" smtClean="0"/>
              <a:t> города. Мы отправимся в прошлое : в 18 век, в 1703</a:t>
            </a:r>
          </a:p>
          <a:p>
            <a:r>
              <a:rPr lang="ru-RU" dirty="0"/>
              <a:t> </a:t>
            </a:r>
            <a:r>
              <a:rPr lang="ru-RU" dirty="0" smtClean="0"/>
              <a:t>            год,  на 310 лет назад. Послушайте, как об этом писал</a:t>
            </a:r>
          </a:p>
          <a:p>
            <a:r>
              <a:rPr lang="ru-RU" dirty="0"/>
              <a:t> </a:t>
            </a:r>
            <a:r>
              <a:rPr lang="ru-RU" dirty="0" smtClean="0"/>
              <a:t>            в своей поэме «Медный всадник» </a:t>
            </a:r>
            <a:r>
              <a:rPr lang="ru-RU" dirty="0" err="1" smtClean="0"/>
              <a:t>А.С.Пушкин</a:t>
            </a:r>
            <a:r>
              <a:rPr lang="ru-RU" dirty="0" smtClean="0"/>
              <a:t> :</a:t>
            </a:r>
          </a:p>
          <a:p>
            <a:r>
              <a:rPr lang="ru-RU" dirty="0"/>
              <a:t> </a:t>
            </a:r>
            <a:r>
              <a:rPr lang="ru-RU" dirty="0" smtClean="0"/>
              <a:t>  2 слайд – Пётр 1 на берегу Невы.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- На берегу пустынных волн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Стоял он дум великих </a:t>
            </a:r>
            <a:r>
              <a:rPr lang="ru-RU" dirty="0" err="1" smtClean="0"/>
              <a:t>полн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И в даль глядел…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Пред ним широко река неслась…</a:t>
            </a:r>
          </a:p>
          <a:p>
            <a:r>
              <a:rPr lang="ru-RU" dirty="0" smtClean="0"/>
              <a:t>ВОПРОС : - о ком говорит поэт, о каком царе, на берегу какой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</a:t>
            </a:r>
            <a:r>
              <a:rPr lang="ru-RU" dirty="0" err="1" smtClean="0"/>
              <a:t>ки</a:t>
            </a:r>
            <a:r>
              <a:rPr lang="ru-RU" dirty="0" smtClean="0"/>
              <a:t> стоял царь Пётр?</a:t>
            </a:r>
          </a:p>
          <a:p>
            <a:r>
              <a:rPr lang="ru-RU" dirty="0" smtClean="0"/>
              <a:t>Ответы детей : -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18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632" y="251520"/>
            <a:ext cx="6905032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слайд – карта северо-запада С-ПБ.</a:t>
            </a:r>
          </a:p>
          <a:p>
            <a:r>
              <a:rPr lang="ru-RU" dirty="0"/>
              <a:t> </a:t>
            </a:r>
            <a:r>
              <a:rPr lang="ru-RU" dirty="0" smtClean="0"/>
              <a:t>     - Нева течёт от Ладожского озера и впадает в Финский залив, </a:t>
            </a:r>
          </a:p>
          <a:p>
            <a:r>
              <a:rPr lang="ru-RU" dirty="0"/>
              <a:t> </a:t>
            </a:r>
            <a:r>
              <a:rPr lang="ru-RU" dirty="0" smtClean="0"/>
              <a:t>       который является частью Балтийского моря. Издавна невские</a:t>
            </a:r>
          </a:p>
          <a:p>
            <a:r>
              <a:rPr lang="ru-RU" dirty="0"/>
              <a:t> </a:t>
            </a:r>
            <a:r>
              <a:rPr lang="ru-RU" dirty="0" smtClean="0"/>
              <a:t>       берега принадлежали русскому народу. Но в результате воин и </a:t>
            </a:r>
          </a:p>
          <a:p>
            <a:r>
              <a:rPr lang="ru-RU" dirty="0"/>
              <a:t> </a:t>
            </a:r>
            <a:r>
              <a:rPr lang="ru-RU" dirty="0" smtClean="0"/>
              <a:t>       передела земель они отошли к шведам, которые живут на</a:t>
            </a:r>
          </a:p>
          <a:p>
            <a:r>
              <a:rPr lang="ru-RU" dirty="0"/>
              <a:t> </a:t>
            </a:r>
            <a:r>
              <a:rPr lang="ru-RU" dirty="0" smtClean="0"/>
              <a:t>       Скандинавском полуострове, выходящем в Балтийское море.</a:t>
            </a:r>
          </a:p>
          <a:p>
            <a:r>
              <a:rPr lang="ru-RU" dirty="0"/>
              <a:t> </a:t>
            </a:r>
            <a:r>
              <a:rPr lang="ru-RU" dirty="0" smtClean="0"/>
              <a:t>       Именно поэтому  в поэме </a:t>
            </a:r>
            <a:r>
              <a:rPr lang="ru-RU" dirty="0" err="1" smtClean="0"/>
              <a:t>А.С.Пушкина</a:t>
            </a:r>
            <a:r>
              <a:rPr lang="ru-RU" dirty="0" smtClean="0"/>
              <a:t> есть такие слова :</a:t>
            </a:r>
          </a:p>
          <a:p>
            <a:r>
              <a:rPr lang="ru-RU" dirty="0" smtClean="0"/>
              <a:t>4 слайд – Пётр 1 у карты…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-  Отсель грозить мы будем шведу,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Здесь будет город </a:t>
            </a:r>
            <a:r>
              <a:rPr lang="ru-RU" dirty="0" err="1" smtClean="0"/>
              <a:t>заложён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Назло надменному соседу…</a:t>
            </a:r>
          </a:p>
          <a:p>
            <a:r>
              <a:rPr lang="ru-RU" dirty="0" smtClean="0"/>
              <a:t>ВОПРОС : - как вы думаете, какое первое сооружение и для чего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было построено на берегах Невы, ведь города тогда 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вовсе не было ?</a:t>
            </a:r>
          </a:p>
          <a:p>
            <a:r>
              <a:rPr lang="ru-RU" dirty="0" smtClean="0"/>
              <a:t>Ответы детей : - …</a:t>
            </a:r>
          </a:p>
          <a:p>
            <a:r>
              <a:rPr lang="ru-RU" dirty="0" smtClean="0"/>
              <a:t>5,6 слайды – Петропавловская крепость (2).</a:t>
            </a:r>
          </a:p>
          <a:p>
            <a:r>
              <a:rPr lang="ru-RU" dirty="0"/>
              <a:t> </a:t>
            </a:r>
            <a:r>
              <a:rPr lang="ru-RU" dirty="0" smtClean="0"/>
              <a:t>   - Дата начала строительства крепости и считается днём </a:t>
            </a:r>
            <a:r>
              <a:rPr lang="ru-RU" dirty="0" err="1" smtClean="0"/>
              <a:t>рожде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ния</a:t>
            </a:r>
            <a:r>
              <a:rPr lang="ru-RU" dirty="0" smtClean="0"/>
              <a:t> города. Заложили крепость 27 мая 1703 года – недалеко от</a:t>
            </a:r>
          </a:p>
          <a:p>
            <a:r>
              <a:rPr lang="ru-RU" dirty="0"/>
              <a:t> </a:t>
            </a:r>
            <a:r>
              <a:rPr lang="ru-RU" dirty="0" smtClean="0"/>
              <a:t>     того места , где Нева разделяется на 2 рукава :</a:t>
            </a:r>
          </a:p>
          <a:p>
            <a:r>
              <a:rPr lang="ru-RU" dirty="0" smtClean="0"/>
              <a:t>7 слайд – карта города…</a:t>
            </a:r>
          </a:p>
          <a:p>
            <a:r>
              <a:rPr lang="ru-RU" dirty="0"/>
              <a:t> </a:t>
            </a:r>
            <a:r>
              <a:rPr lang="ru-RU" dirty="0" smtClean="0"/>
              <a:t>    - Большую и Малую Неву.., на небольшом острове –</a:t>
            </a:r>
          </a:p>
          <a:p>
            <a:r>
              <a:rPr lang="ru-RU" dirty="0" smtClean="0"/>
              <a:t>8 слайд – «заячий остров..»</a:t>
            </a:r>
          </a:p>
          <a:p>
            <a:r>
              <a:rPr lang="ru-RU" dirty="0"/>
              <a:t> </a:t>
            </a:r>
            <a:r>
              <a:rPr lang="ru-RU" dirty="0" smtClean="0"/>
              <a:t>    - И назвали крепость – Петропавловской.</a:t>
            </a:r>
          </a:p>
          <a:p>
            <a:r>
              <a:rPr lang="ru-RU" dirty="0" smtClean="0"/>
              <a:t>ВОПРОС : - как называется остров, какие 2 имени вы слышите в </a:t>
            </a:r>
            <a:r>
              <a:rPr lang="ru-RU" dirty="0" err="1" smtClean="0"/>
              <a:t>наз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dirty="0" err="1" smtClean="0"/>
              <a:t>вании</a:t>
            </a:r>
            <a:r>
              <a:rPr lang="ru-RU" dirty="0" smtClean="0"/>
              <a:t> крепости – послушайте ещё раз – </a:t>
            </a:r>
            <a:r>
              <a:rPr lang="ru-RU" dirty="0" err="1" smtClean="0"/>
              <a:t>Петропавловс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кая крепость ?</a:t>
            </a:r>
          </a:p>
          <a:p>
            <a:r>
              <a:rPr lang="ru-RU" dirty="0" smtClean="0"/>
              <a:t>Ответы детей : -Заячий остров, имена – Пётр и Павел.</a:t>
            </a:r>
          </a:p>
          <a:p>
            <a:r>
              <a:rPr lang="ru-RU" dirty="0"/>
              <a:t> </a:t>
            </a:r>
            <a:r>
              <a:rPr lang="ru-RU" dirty="0" smtClean="0"/>
              <a:t>  - Подумайте, кому  могли принадлежать эти имена, если ими на-</a:t>
            </a:r>
          </a:p>
          <a:p>
            <a:r>
              <a:rPr lang="ru-RU" dirty="0"/>
              <a:t> </a:t>
            </a:r>
            <a:r>
              <a:rPr lang="ru-RU" dirty="0" smtClean="0"/>
              <a:t>    звали первое и главное сооружение города?</a:t>
            </a:r>
          </a:p>
          <a:p>
            <a:r>
              <a:rPr lang="ru-RU" dirty="0" smtClean="0"/>
              <a:t>Ответы детей : - главные люди, цари, боги, святые…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17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251520"/>
            <a:ext cx="6767109" cy="895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9</a:t>
            </a:r>
            <a:r>
              <a:rPr lang="ru-RU" dirty="0" smtClean="0"/>
              <a:t> слайд – апостолы  Пётр и Павел.</a:t>
            </a:r>
          </a:p>
          <a:p>
            <a:r>
              <a:rPr lang="ru-RU" dirty="0"/>
              <a:t> </a:t>
            </a:r>
            <a:r>
              <a:rPr lang="ru-RU" dirty="0" smtClean="0"/>
              <a:t>    -  Вы совершенно правы :  Пётр и Павел – апостолы. Так русский</a:t>
            </a:r>
          </a:p>
          <a:p>
            <a:r>
              <a:rPr lang="ru-RU" dirty="0"/>
              <a:t> </a:t>
            </a:r>
            <a:r>
              <a:rPr lang="ru-RU" dirty="0" smtClean="0"/>
              <a:t>       народ называл святых, царей неземных, главных, отвечающих</a:t>
            </a:r>
          </a:p>
          <a:p>
            <a:r>
              <a:rPr lang="ru-RU" dirty="0"/>
              <a:t> </a:t>
            </a:r>
            <a:r>
              <a:rPr lang="ru-RU" dirty="0" smtClean="0"/>
              <a:t>       за порядок в другом мире – раю. Такова была вера народа.</a:t>
            </a:r>
          </a:p>
          <a:p>
            <a:r>
              <a:rPr lang="ru-RU" dirty="0"/>
              <a:t> </a:t>
            </a:r>
            <a:r>
              <a:rPr lang="ru-RU" dirty="0" smtClean="0"/>
              <a:t>       Апостол Павел охранял врата рая, апостол Пётр владел </a:t>
            </a:r>
            <a:r>
              <a:rPr lang="ru-RU" dirty="0" err="1" smtClean="0"/>
              <a:t>клю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 err="1" smtClean="0"/>
              <a:t>чами</a:t>
            </a:r>
            <a:r>
              <a:rPr lang="ru-RU" dirty="0" smtClean="0"/>
              <a:t> от него.</a:t>
            </a:r>
          </a:p>
          <a:p>
            <a:r>
              <a:rPr lang="ru-RU" dirty="0" smtClean="0"/>
              <a:t>ВОПРОС : - как вы думаете из апостолов Павел, а кто Пётр ?</a:t>
            </a:r>
          </a:p>
          <a:p>
            <a:r>
              <a:rPr lang="ru-RU" dirty="0" smtClean="0"/>
              <a:t>Ответы детей : - с ключами – Пётр, с </a:t>
            </a:r>
            <a:r>
              <a:rPr lang="ru-RU" dirty="0" err="1" smtClean="0"/>
              <a:t>мечём</a:t>
            </a:r>
            <a:r>
              <a:rPr lang="ru-RU" dirty="0" smtClean="0"/>
              <a:t> – Павел.</a:t>
            </a:r>
          </a:p>
          <a:p>
            <a:r>
              <a:rPr lang="ru-RU" dirty="0"/>
              <a:t> </a:t>
            </a:r>
            <a:r>
              <a:rPr lang="ru-RU" dirty="0" smtClean="0"/>
              <a:t>     - В честь апостола Петра назван и наш город.</a:t>
            </a:r>
          </a:p>
          <a:p>
            <a:r>
              <a:rPr lang="ru-RU" dirty="0" smtClean="0"/>
              <a:t>ВОПРОС : - в каком году основан Санкт-Петербург; где находится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первая постройка, кто решил построить город, зачем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была построена крепость, чьими именами назвали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крепость ?</a:t>
            </a:r>
          </a:p>
          <a:p>
            <a:r>
              <a:rPr lang="ru-RU" dirty="0" smtClean="0"/>
              <a:t>Ответы детей : -…</a:t>
            </a:r>
          </a:p>
          <a:p>
            <a:r>
              <a:rPr lang="ru-RU" dirty="0" smtClean="0"/>
              <a:t>ВОПРОС : - как вы думаете , мог ли один человек построить </a:t>
            </a:r>
            <a:r>
              <a:rPr lang="ru-RU" dirty="0" err="1" smtClean="0"/>
              <a:t>кре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dirty="0" err="1" smtClean="0"/>
              <a:t>пость</a:t>
            </a:r>
            <a:r>
              <a:rPr lang="ru-RU" dirty="0" smtClean="0"/>
              <a:t> ?</a:t>
            </a:r>
          </a:p>
          <a:p>
            <a:r>
              <a:rPr lang="ru-RU" dirty="0" smtClean="0"/>
              <a:t>Ответы детей : - …</a:t>
            </a:r>
          </a:p>
          <a:p>
            <a:r>
              <a:rPr lang="ru-RU" dirty="0" smtClean="0"/>
              <a:t>10 слайд – строительство крепости…</a:t>
            </a:r>
          </a:p>
          <a:p>
            <a:r>
              <a:rPr lang="ru-RU" dirty="0"/>
              <a:t> </a:t>
            </a:r>
            <a:r>
              <a:rPr lang="ru-RU" dirty="0" smtClean="0"/>
              <a:t>   - Правильно, долгие годы на территории крепости работали</a:t>
            </a:r>
          </a:p>
          <a:p>
            <a:r>
              <a:rPr lang="ru-RU" dirty="0"/>
              <a:t> </a:t>
            </a:r>
            <a:r>
              <a:rPr lang="ru-RU" dirty="0" smtClean="0"/>
              <a:t>      строители. «Всем миром», всем народом строили крепость</a:t>
            </a:r>
          </a:p>
          <a:p>
            <a:r>
              <a:rPr lang="ru-RU" dirty="0"/>
              <a:t> </a:t>
            </a:r>
            <a:r>
              <a:rPr lang="ru-RU" dirty="0" smtClean="0"/>
              <a:t>      на Неве. По указу Петра 1 сгоняли работных людей. Работа</a:t>
            </a:r>
          </a:p>
          <a:p>
            <a:r>
              <a:rPr lang="ru-RU" dirty="0"/>
              <a:t> </a:t>
            </a:r>
            <a:r>
              <a:rPr lang="ru-RU" dirty="0" smtClean="0"/>
              <a:t>      была тяжёлой : насыпали землю на низменный остров, таска-</a:t>
            </a:r>
          </a:p>
          <a:p>
            <a:r>
              <a:rPr lang="ru-RU" dirty="0"/>
              <a:t> </a:t>
            </a:r>
            <a:r>
              <a:rPr lang="ru-RU" dirty="0" smtClean="0"/>
              <a:t>      ли камни, вбивали сваи, укрепляли почву… А ещё голод и хо-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лод</a:t>
            </a:r>
            <a:r>
              <a:rPr lang="ru-RU" dirty="0" smtClean="0"/>
              <a:t>, сырость, болезни…Много людей погибло во время </a:t>
            </a:r>
            <a:r>
              <a:rPr lang="ru-RU" dirty="0" err="1" smtClean="0"/>
              <a:t>стро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ительства</a:t>
            </a:r>
            <a:r>
              <a:rPr lang="ru-RU" dirty="0" smtClean="0"/>
              <a:t> крепости.</a:t>
            </a:r>
          </a:p>
          <a:p>
            <a:r>
              <a:rPr lang="ru-RU" dirty="0"/>
              <a:t> </a:t>
            </a:r>
            <a:r>
              <a:rPr lang="ru-RU" dirty="0" smtClean="0"/>
              <a:t>        Строили крепость быстро, ведь шла война и надо было за –</a:t>
            </a:r>
          </a:p>
          <a:p>
            <a:r>
              <a:rPr lang="ru-RU" dirty="0"/>
              <a:t> </a:t>
            </a:r>
            <a:r>
              <a:rPr lang="ru-RU" dirty="0" smtClean="0"/>
              <a:t>      крепиться у моря. Уже к апрелю 1704 года возвели земляные</a:t>
            </a:r>
          </a:p>
          <a:p>
            <a:r>
              <a:rPr lang="ru-RU" dirty="0"/>
              <a:t> </a:t>
            </a:r>
            <a:r>
              <a:rPr lang="ru-RU" dirty="0" smtClean="0"/>
              <a:t>      и деревянные стены. Но потом ещё долго крепость </a:t>
            </a:r>
            <a:r>
              <a:rPr lang="ru-RU" dirty="0" err="1" smtClean="0"/>
              <a:t>достраива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ли – «одевали камнем» и гранитными блоками.</a:t>
            </a:r>
          </a:p>
          <a:p>
            <a:r>
              <a:rPr lang="ru-RU" dirty="0" smtClean="0"/>
              <a:t>11 слайд – старая и новая крепость.</a:t>
            </a:r>
          </a:p>
          <a:p>
            <a:endParaRPr lang="ru-RU" dirty="0"/>
          </a:p>
          <a:p>
            <a:r>
              <a:rPr lang="ru-RU" dirty="0" smtClean="0"/>
              <a:t>ПОДВИЖНАЯ ИГРА :  « По болоту Пётр пошёл…»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43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251520"/>
            <a:ext cx="6775637" cy="9510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 слайд -  схема крепости ( черепаха).</a:t>
            </a:r>
          </a:p>
          <a:p>
            <a:r>
              <a:rPr lang="ru-RU" dirty="0" smtClean="0"/>
              <a:t>ВОПРОС : - какое животное напоминает вам эта схема ?</a:t>
            </a:r>
          </a:p>
          <a:p>
            <a:r>
              <a:rPr lang="ru-RU" dirty="0" smtClean="0"/>
              <a:t>Ответы детей : - черепаха, паук…</a:t>
            </a:r>
          </a:p>
          <a:p>
            <a:r>
              <a:rPr lang="ru-RU" dirty="0"/>
              <a:t> </a:t>
            </a:r>
            <a:r>
              <a:rPr lang="ru-RU" dirty="0" smtClean="0"/>
              <a:t>    - Смотрите, словно лапки выброшены укрепления – бастионы.</a:t>
            </a:r>
          </a:p>
          <a:p>
            <a:r>
              <a:rPr lang="ru-RU" dirty="0" smtClean="0"/>
              <a:t>ВОПРОС : - а как вы думаете – для чего нужны бастионы, почему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они выступают вперёд ?</a:t>
            </a:r>
          </a:p>
          <a:p>
            <a:r>
              <a:rPr lang="ru-RU" dirty="0" smtClean="0"/>
              <a:t>Ответы детей : - для охраны подступов к крепости…</a:t>
            </a:r>
          </a:p>
          <a:p>
            <a:r>
              <a:rPr lang="ru-RU" dirty="0"/>
              <a:t> </a:t>
            </a:r>
            <a:r>
              <a:rPr lang="ru-RU" dirty="0" smtClean="0"/>
              <a:t>     - Трудно врагу подойти к могутным стенам – куртинам. Состоят</a:t>
            </a:r>
          </a:p>
          <a:p>
            <a:r>
              <a:rPr lang="ru-RU" dirty="0"/>
              <a:t> </a:t>
            </a:r>
            <a:r>
              <a:rPr lang="ru-RU" dirty="0" smtClean="0"/>
              <a:t>       они из двух стен – внешней и внутренней, а между ними </a:t>
            </a:r>
            <a:r>
              <a:rPr lang="ru-RU" dirty="0" err="1" smtClean="0"/>
              <a:t>казе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маты. Как же люди попадали в крепость, ведь она со всех</a:t>
            </a:r>
          </a:p>
          <a:p>
            <a:r>
              <a:rPr lang="ru-RU" dirty="0"/>
              <a:t> </a:t>
            </a:r>
            <a:r>
              <a:rPr lang="ru-RU" dirty="0" smtClean="0"/>
              <a:t>       сторон окружена водой ?</a:t>
            </a:r>
          </a:p>
          <a:p>
            <a:r>
              <a:rPr lang="ru-RU" dirty="0" smtClean="0"/>
              <a:t>Ответы детей : - по мосту…</a:t>
            </a:r>
          </a:p>
          <a:p>
            <a:r>
              <a:rPr lang="ru-RU" dirty="0"/>
              <a:t> </a:t>
            </a:r>
            <a:r>
              <a:rPr lang="ru-RU" dirty="0" smtClean="0"/>
              <a:t>     - Мосты – это уязвимое место, ведь по мосту враг мог попасть</a:t>
            </a:r>
          </a:p>
          <a:p>
            <a:r>
              <a:rPr lang="ru-RU" dirty="0"/>
              <a:t> </a:t>
            </a:r>
            <a:r>
              <a:rPr lang="ru-RU" dirty="0" smtClean="0"/>
              <a:t>       в крепость. Ворота защищали равелины – </a:t>
            </a:r>
            <a:r>
              <a:rPr lang="ru-RU" dirty="0" err="1" smtClean="0"/>
              <a:t>предмостовые</a:t>
            </a:r>
            <a:r>
              <a:rPr lang="ru-RU" dirty="0" smtClean="0"/>
              <a:t>  </a:t>
            </a:r>
            <a:r>
              <a:rPr lang="ru-RU" dirty="0" err="1" smtClean="0"/>
              <a:t>ук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 err="1" smtClean="0"/>
              <a:t>репления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13 слайд – </a:t>
            </a:r>
            <a:r>
              <a:rPr lang="ru-RU" dirty="0" err="1" smtClean="0"/>
              <a:t>Иоановский</a:t>
            </a:r>
            <a:r>
              <a:rPr lang="ru-RU" dirty="0" smtClean="0"/>
              <a:t> мост.</a:t>
            </a:r>
          </a:p>
          <a:p>
            <a:r>
              <a:rPr lang="ru-RU" dirty="0"/>
              <a:t> </a:t>
            </a:r>
            <a:r>
              <a:rPr lang="ru-RU" dirty="0" smtClean="0"/>
              <a:t>     - Один из мостов – </a:t>
            </a:r>
            <a:r>
              <a:rPr lang="ru-RU" dirty="0" err="1" smtClean="0"/>
              <a:t>Иоановский</a:t>
            </a:r>
            <a:r>
              <a:rPr lang="ru-RU" dirty="0" smtClean="0"/>
              <a:t>, перекинут через Кронверк –</a:t>
            </a:r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ский</a:t>
            </a:r>
            <a:r>
              <a:rPr lang="ru-RU" dirty="0" smtClean="0"/>
              <a:t> пролив. В центральной части мост имеет деревянный</a:t>
            </a:r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ный</a:t>
            </a:r>
            <a:r>
              <a:rPr lang="ru-RU" dirty="0" smtClean="0"/>
              <a:t> настил; мощёная (каменная) его часть – это брусчатка,</a:t>
            </a:r>
          </a:p>
          <a:p>
            <a:r>
              <a:rPr lang="ru-RU" dirty="0"/>
              <a:t> </a:t>
            </a:r>
            <a:r>
              <a:rPr lang="ru-RU" dirty="0" smtClean="0"/>
              <a:t>        расположена между мостом и </a:t>
            </a:r>
            <a:r>
              <a:rPr lang="ru-RU" dirty="0" err="1" smtClean="0"/>
              <a:t>Иоановскими</a:t>
            </a:r>
            <a:r>
              <a:rPr lang="ru-RU" dirty="0" smtClean="0"/>
              <a:t> воротами </a:t>
            </a:r>
            <a:r>
              <a:rPr lang="ru-RU" dirty="0" err="1" smtClean="0"/>
              <a:t>Иоа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новского</a:t>
            </a:r>
            <a:r>
              <a:rPr lang="ru-RU" dirty="0" smtClean="0"/>
              <a:t> равелина. </a:t>
            </a:r>
            <a:endParaRPr lang="ru-RU" dirty="0"/>
          </a:p>
          <a:p>
            <a:r>
              <a:rPr lang="ru-RU" dirty="0" smtClean="0"/>
              <a:t>14 слайд – заяц у  </a:t>
            </a:r>
            <a:r>
              <a:rPr lang="ru-RU" dirty="0" err="1" smtClean="0"/>
              <a:t>Иоановского</a:t>
            </a:r>
            <a:r>
              <a:rPr lang="ru-RU" dirty="0" smtClean="0"/>
              <a:t> моста.</a:t>
            </a:r>
          </a:p>
          <a:p>
            <a:r>
              <a:rPr lang="ru-RU" dirty="0"/>
              <a:t> </a:t>
            </a:r>
            <a:r>
              <a:rPr lang="ru-RU" dirty="0" smtClean="0"/>
              <a:t>      - Около моста памятник зайцу на свае.  Есть легенда : « Во </a:t>
            </a:r>
            <a:r>
              <a:rPr lang="ru-RU" dirty="0" err="1" smtClean="0"/>
              <a:t>вре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мя</a:t>
            </a:r>
            <a:r>
              <a:rPr lang="ru-RU" dirty="0" smtClean="0"/>
              <a:t> наводнения  испуганный заяц прыгнул на сапог  Петра 1 и</a:t>
            </a:r>
          </a:p>
          <a:p>
            <a:r>
              <a:rPr lang="ru-RU" dirty="0"/>
              <a:t> </a:t>
            </a:r>
            <a:r>
              <a:rPr lang="ru-RU" dirty="0" smtClean="0"/>
              <a:t>        так спасся.»    Гости и жители города бросают ему  монетки :</a:t>
            </a:r>
          </a:p>
          <a:p>
            <a:r>
              <a:rPr lang="ru-RU" dirty="0"/>
              <a:t> </a:t>
            </a:r>
            <a:r>
              <a:rPr lang="ru-RU" dirty="0" smtClean="0"/>
              <a:t>        считается счастливой приметой попасть  монеткой на </a:t>
            </a:r>
            <a:r>
              <a:rPr lang="ru-RU" dirty="0" err="1" smtClean="0"/>
              <a:t>подно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жие</a:t>
            </a:r>
            <a:r>
              <a:rPr lang="ru-RU" dirty="0" smtClean="0"/>
              <a:t> памятника – задача трудная , но если попадёшь –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исполнится желание.</a:t>
            </a:r>
          </a:p>
          <a:p>
            <a:r>
              <a:rPr lang="ru-RU" dirty="0"/>
              <a:t> </a:t>
            </a:r>
            <a:r>
              <a:rPr lang="ru-RU" dirty="0" smtClean="0"/>
              <a:t>       - Пройдя через </a:t>
            </a:r>
            <a:r>
              <a:rPr lang="ru-RU" dirty="0" err="1" smtClean="0"/>
              <a:t>Иоановские</a:t>
            </a:r>
            <a:r>
              <a:rPr lang="ru-RU" dirty="0" smtClean="0"/>
              <a:t> ворота  мы окажемся на площади</a:t>
            </a:r>
          </a:p>
          <a:p>
            <a:r>
              <a:rPr lang="ru-RU" dirty="0"/>
              <a:t> </a:t>
            </a:r>
            <a:r>
              <a:rPr lang="ru-RU" dirty="0" smtClean="0"/>
              <a:t>         перед крепостной стеной и…</a:t>
            </a:r>
          </a:p>
          <a:p>
            <a:r>
              <a:rPr lang="ru-RU" dirty="0" smtClean="0"/>
              <a:t>15 слайд – Петровские  ворота.</a:t>
            </a:r>
          </a:p>
          <a:p>
            <a:r>
              <a:rPr lang="ru-RU" dirty="0"/>
              <a:t> </a:t>
            </a:r>
            <a:r>
              <a:rPr lang="ru-RU" dirty="0" smtClean="0"/>
              <a:t>        - и парадными Петровскими ворота. Они украшены  </a:t>
            </a:r>
            <a:r>
              <a:rPr lang="ru-RU" dirty="0" err="1" smtClean="0"/>
              <a:t>барель</a:t>
            </a:r>
            <a:r>
              <a:rPr lang="ru-RU" dirty="0" smtClean="0"/>
              <a:t>-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46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520"/>
            <a:ext cx="6855275" cy="9233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</a:t>
            </a:r>
            <a:r>
              <a:rPr lang="ru-RU" dirty="0" err="1" smtClean="0"/>
              <a:t>ефом</a:t>
            </a:r>
            <a:r>
              <a:rPr lang="ru-RU" dirty="0" smtClean="0"/>
              <a:t>  « Низвержение  Симона –волхва  апостолом  Петром» ,</a:t>
            </a:r>
          </a:p>
          <a:p>
            <a:r>
              <a:rPr lang="ru-RU" dirty="0"/>
              <a:t> </a:t>
            </a:r>
            <a:r>
              <a:rPr lang="ru-RU" dirty="0" smtClean="0"/>
              <a:t>        а над аркой – герб России  « Двуглавый орёл».</a:t>
            </a:r>
          </a:p>
          <a:p>
            <a:r>
              <a:rPr lang="ru-RU" dirty="0" smtClean="0"/>
              <a:t>16 слайд – Кронверкский мост.</a:t>
            </a:r>
          </a:p>
          <a:p>
            <a:r>
              <a:rPr lang="ru-RU" dirty="0"/>
              <a:t> </a:t>
            </a:r>
            <a:r>
              <a:rPr lang="ru-RU" dirty="0" smtClean="0"/>
              <a:t>      - Кронверкский мост – ещё его называют  Горбатым : середина</a:t>
            </a:r>
          </a:p>
          <a:p>
            <a:r>
              <a:rPr lang="ru-RU" dirty="0"/>
              <a:t> </a:t>
            </a:r>
            <a:r>
              <a:rPr lang="ru-RU" dirty="0" smtClean="0"/>
              <a:t>        высоко над водой – большой изгиб. Внешне мост напоминает</a:t>
            </a:r>
          </a:p>
          <a:p>
            <a:r>
              <a:rPr lang="ru-RU" dirty="0"/>
              <a:t> </a:t>
            </a:r>
            <a:r>
              <a:rPr lang="ru-RU" dirty="0" smtClean="0"/>
              <a:t>        старинные деревянные мосты  С-Пб. 18 -19  веков. Перекинут</a:t>
            </a:r>
          </a:p>
          <a:p>
            <a:r>
              <a:rPr lang="ru-RU" dirty="0"/>
              <a:t> </a:t>
            </a:r>
            <a:r>
              <a:rPr lang="ru-RU" dirty="0" smtClean="0"/>
              <a:t>        мост  через Кронверкский пролив, соединяет  Заячий  остров</a:t>
            </a:r>
          </a:p>
          <a:p>
            <a:r>
              <a:rPr lang="ru-RU" dirty="0"/>
              <a:t> </a:t>
            </a:r>
            <a:r>
              <a:rPr lang="ru-RU" dirty="0" smtClean="0"/>
              <a:t>        Алексеевского равелина с Кронверкской набережной.</a:t>
            </a:r>
          </a:p>
          <a:p>
            <a:r>
              <a:rPr lang="ru-RU" dirty="0"/>
              <a:t> </a:t>
            </a:r>
            <a:r>
              <a:rPr lang="ru-RU" dirty="0" smtClean="0"/>
              <a:t>        Длина моста – 58 метров, ширина – 9 метров.</a:t>
            </a:r>
          </a:p>
          <a:p>
            <a:r>
              <a:rPr lang="ru-RU" dirty="0" smtClean="0"/>
              <a:t>17 слайд – Невская пристань.</a:t>
            </a:r>
          </a:p>
          <a:p>
            <a:r>
              <a:rPr lang="ru-RU" dirty="0"/>
              <a:t> </a:t>
            </a:r>
            <a:r>
              <a:rPr lang="ru-RU" dirty="0" smtClean="0"/>
              <a:t>      - Можно попасть в крепость и по воде – причалив к Невской </a:t>
            </a:r>
          </a:p>
          <a:p>
            <a:r>
              <a:rPr lang="ru-RU" dirty="0"/>
              <a:t> </a:t>
            </a:r>
            <a:r>
              <a:rPr lang="ru-RU" dirty="0" smtClean="0"/>
              <a:t>        пристани( Комендантская пристань), подняться по лестнице</a:t>
            </a:r>
          </a:p>
          <a:p>
            <a:r>
              <a:rPr lang="ru-RU" dirty="0"/>
              <a:t> </a:t>
            </a:r>
            <a:r>
              <a:rPr lang="ru-RU" dirty="0" smtClean="0"/>
              <a:t>        к Невским воротам. Они находятся  между  Государевым и</a:t>
            </a:r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err="1" smtClean="0"/>
              <a:t>Нарышкинским</a:t>
            </a:r>
            <a:r>
              <a:rPr lang="ru-RU" dirty="0" smtClean="0"/>
              <a:t>  бастионами.</a:t>
            </a:r>
          </a:p>
          <a:p>
            <a:r>
              <a:rPr lang="ru-RU" dirty="0"/>
              <a:t> </a:t>
            </a:r>
            <a:r>
              <a:rPr lang="ru-RU" dirty="0" smtClean="0"/>
              <a:t>      -  Как видите сама крепость очень строгая…</a:t>
            </a:r>
          </a:p>
          <a:p>
            <a:r>
              <a:rPr lang="ru-RU" dirty="0" smtClean="0"/>
              <a:t>ВОПРОС : -Что же делает  крепость такой красивой и нарядной ?</a:t>
            </a:r>
          </a:p>
          <a:p>
            <a:r>
              <a:rPr lang="ru-RU" dirty="0" smtClean="0"/>
              <a:t>Ответы детей : Петропавловский собор.</a:t>
            </a:r>
          </a:p>
          <a:p>
            <a:r>
              <a:rPr lang="ru-RU" dirty="0" smtClean="0"/>
              <a:t>18 слайд – Петропавловский собор.</a:t>
            </a:r>
          </a:p>
          <a:p>
            <a:r>
              <a:rPr lang="ru-RU" dirty="0" smtClean="0"/>
              <a:t>19 слайд – собор, шпиль, колокольня…</a:t>
            </a:r>
          </a:p>
          <a:p>
            <a:r>
              <a:rPr lang="ru-RU" dirty="0" smtClean="0"/>
              <a:t>ВОПРОС :  - чем завершается шпиль собора ?</a:t>
            </a:r>
          </a:p>
          <a:p>
            <a:r>
              <a:rPr lang="ru-RU" dirty="0" smtClean="0"/>
              <a:t>Ответы детей : - наверху ангел.</a:t>
            </a:r>
          </a:p>
          <a:p>
            <a:r>
              <a:rPr lang="ru-RU" dirty="0" smtClean="0"/>
              <a:t>20 слайд – ангел Петропавловского собора.</a:t>
            </a:r>
          </a:p>
          <a:p>
            <a:r>
              <a:rPr lang="ru-RU" dirty="0"/>
              <a:t> </a:t>
            </a:r>
            <a:r>
              <a:rPr lang="ru-RU" dirty="0" smtClean="0"/>
              <a:t>        - На самом верху шпиля парит ангел – добрый вестник «</a:t>
            </a:r>
            <a:r>
              <a:rPr lang="ru-RU" dirty="0" err="1" smtClean="0"/>
              <a:t>Хра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err="1" smtClean="0"/>
              <a:t>нитель</a:t>
            </a:r>
            <a:r>
              <a:rPr lang="ru-RU" dirty="0" smtClean="0"/>
              <a:t> нашего города». Ангел не просто смотрит на Санкт –</a:t>
            </a:r>
          </a:p>
          <a:p>
            <a:r>
              <a:rPr lang="ru-RU" dirty="0"/>
              <a:t> </a:t>
            </a:r>
            <a:r>
              <a:rPr lang="ru-RU" dirty="0" smtClean="0"/>
              <a:t>          Петербург : он показывает  направление ветра – это флюгер.</a:t>
            </a:r>
          </a:p>
          <a:p>
            <a:r>
              <a:rPr lang="ru-RU" dirty="0"/>
              <a:t> </a:t>
            </a:r>
            <a:r>
              <a:rPr lang="ru-RU" dirty="0" smtClean="0"/>
              <a:t>          Строили этот первый красивейший собор нашего города под</a:t>
            </a:r>
          </a:p>
          <a:p>
            <a:r>
              <a:rPr lang="ru-RU" dirty="0"/>
              <a:t> </a:t>
            </a:r>
            <a:r>
              <a:rPr lang="ru-RU" dirty="0" smtClean="0"/>
              <a:t>          руководством архитектора Доменико </a:t>
            </a:r>
            <a:r>
              <a:rPr lang="ru-RU" dirty="0" err="1" smtClean="0"/>
              <a:t>Трезини</a:t>
            </a:r>
            <a:r>
              <a:rPr lang="ru-RU" dirty="0" smtClean="0"/>
              <a:t>. В нашем </a:t>
            </a:r>
            <a:r>
              <a:rPr lang="ru-RU" dirty="0" err="1" smtClean="0"/>
              <a:t>горо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де он прожил 30 лет, планировал застройку  молодого </a:t>
            </a:r>
            <a:r>
              <a:rPr lang="ru-RU" dirty="0" err="1" smtClean="0"/>
              <a:t>горо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да. Город хранит память о своём первом архитекторе , а вот</a:t>
            </a:r>
          </a:p>
          <a:p>
            <a:r>
              <a:rPr lang="ru-RU" dirty="0"/>
              <a:t> </a:t>
            </a:r>
            <a:r>
              <a:rPr lang="ru-RU" dirty="0" smtClean="0"/>
              <a:t>          люди не сохранили ни его портрета, ни его  могилы.</a:t>
            </a:r>
          </a:p>
          <a:p>
            <a:r>
              <a:rPr lang="ru-RU" dirty="0"/>
              <a:t> </a:t>
            </a:r>
            <a:r>
              <a:rPr lang="ru-RU" dirty="0" smtClean="0"/>
              <a:t>        - Что же ещё интересного можно увидеть на территории</a:t>
            </a:r>
          </a:p>
          <a:p>
            <a:r>
              <a:rPr lang="ru-RU" dirty="0"/>
              <a:t> </a:t>
            </a:r>
            <a:r>
              <a:rPr lang="ru-RU" dirty="0" smtClean="0"/>
              <a:t>          Петропавловской крепости? Давайте  узнаем  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35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251520"/>
            <a:ext cx="6593856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 слайд – </a:t>
            </a:r>
            <a:r>
              <a:rPr lang="ru-RU" dirty="0" err="1"/>
              <a:t>б</a:t>
            </a:r>
            <a:r>
              <a:rPr lang="ru-RU" dirty="0" err="1" smtClean="0"/>
              <a:t>отный</a:t>
            </a:r>
            <a:r>
              <a:rPr lang="ru-RU" dirty="0" smtClean="0"/>
              <a:t> домик.</a:t>
            </a:r>
          </a:p>
          <a:p>
            <a:r>
              <a:rPr lang="ru-RU" dirty="0" smtClean="0"/>
              <a:t>22 слайд – монетный двор.</a:t>
            </a:r>
          </a:p>
          <a:p>
            <a:r>
              <a:rPr lang="ru-RU" dirty="0" smtClean="0"/>
              <a:t>23 слайд – комендантский дом.</a:t>
            </a:r>
          </a:p>
          <a:p>
            <a:r>
              <a:rPr lang="ru-RU" dirty="0" smtClean="0"/>
              <a:t>24 слайд – плац перед  комендантским домом.</a:t>
            </a:r>
          </a:p>
          <a:p>
            <a:r>
              <a:rPr lang="ru-RU" dirty="0" smtClean="0"/>
              <a:t>25 слайд – памятник Петру 1.</a:t>
            </a:r>
          </a:p>
          <a:p>
            <a:r>
              <a:rPr lang="ru-RU" dirty="0" smtClean="0"/>
              <a:t>26 слайд -  пушки петропавловской крепости 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- старинные и современные.</a:t>
            </a:r>
          </a:p>
          <a:p>
            <a:r>
              <a:rPr lang="ru-RU" dirty="0" smtClean="0"/>
              <a:t>27 слайд – полуденный выстрел.</a:t>
            </a:r>
          </a:p>
          <a:p>
            <a:r>
              <a:rPr lang="ru-RU" dirty="0" smtClean="0"/>
              <a:t>28 слайд – салют над крепостью.</a:t>
            </a:r>
          </a:p>
          <a:p>
            <a:r>
              <a:rPr lang="ru-RU" dirty="0" smtClean="0"/>
              <a:t>29 слайд – Адмиралтейство, Казанский собор, Михайловский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замок , Петропавловская крепость.</a:t>
            </a:r>
          </a:p>
          <a:p>
            <a:r>
              <a:rPr lang="ru-RU" dirty="0" smtClean="0"/>
              <a:t>ВОПРОС : -  какая из иллюстраций Петропавловская  крепость ?</a:t>
            </a:r>
          </a:p>
          <a:p>
            <a:r>
              <a:rPr lang="ru-RU" dirty="0" smtClean="0"/>
              <a:t>Ответы детей : …</a:t>
            </a:r>
          </a:p>
          <a:p>
            <a:endParaRPr lang="ru-RU" dirty="0"/>
          </a:p>
          <a:p>
            <a:r>
              <a:rPr lang="ru-RU" dirty="0" smtClean="0"/>
              <a:t>                          - Стреляет в полдень пушка 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Скрывается в дыму…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Когда стреляет пушка 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Не страшно никому !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Шумит волна речная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У крепостной стены 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А пушка ведь ручная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Она не для войны …</a:t>
            </a:r>
          </a:p>
          <a:p>
            <a:r>
              <a:rPr lang="ru-RU" dirty="0"/>
              <a:t> </a:t>
            </a:r>
            <a:r>
              <a:rPr lang="ru-RU" dirty="0" smtClean="0"/>
              <a:t>         - Молодцы ребята ! Теперь , гуляя по набережной Невы,</a:t>
            </a:r>
          </a:p>
          <a:p>
            <a:r>
              <a:rPr lang="ru-RU" dirty="0"/>
              <a:t> </a:t>
            </a:r>
            <a:r>
              <a:rPr lang="ru-RU" dirty="0" smtClean="0"/>
              <a:t>           вы сможете рассказать друзьям и близким о первой пост-</a:t>
            </a:r>
          </a:p>
          <a:p>
            <a:r>
              <a:rPr lang="ru-RU" dirty="0"/>
              <a:t> </a:t>
            </a:r>
            <a:r>
              <a:rPr lang="ru-RU" dirty="0" smtClean="0"/>
              <a:t>           ройке  Санкт – Петербурга – Петропавловской крепости.</a:t>
            </a:r>
          </a:p>
          <a:p>
            <a:r>
              <a:rPr lang="ru-RU" dirty="0"/>
              <a:t> </a:t>
            </a:r>
            <a:r>
              <a:rPr lang="ru-RU" dirty="0" smtClean="0"/>
              <a:t>           А когда будете около неё – сфотографируйтесь все  вместе</a:t>
            </a:r>
          </a:p>
          <a:p>
            <a:r>
              <a:rPr lang="ru-RU" dirty="0"/>
              <a:t> </a:t>
            </a:r>
            <a:r>
              <a:rPr lang="ru-RU" dirty="0" smtClean="0"/>
              <a:t>           и останется у вас память о путешествии </a:t>
            </a:r>
            <a:r>
              <a:rPr lang="ru-RU" smtClean="0"/>
              <a:t>по городу.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623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1867</Words>
  <Application>Microsoft Office PowerPoint</Application>
  <PresentationFormat>Экран (4:3)</PresentationFormat>
  <Paragraphs>216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47</cp:revision>
  <cp:lastPrinted>2015-10-04T12:30:05Z</cp:lastPrinted>
  <dcterms:created xsi:type="dcterms:W3CDTF">2015-09-26T18:38:05Z</dcterms:created>
  <dcterms:modified xsi:type="dcterms:W3CDTF">2015-10-25T15:16:08Z</dcterms:modified>
</cp:coreProperties>
</file>