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6858000" cy="9144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136" y="-8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D518-DD28-4B00-9056-65D0F57F9E42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15ACF-3A39-42EF-9A2B-5B5AECB8A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414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D518-DD28-4B00-9056-65D0F57F9E42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15ACF-3A39-42EF-9A2B-5B5AECB8A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939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D518-DD28-4B00-9056-65D0F57F9E42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15ACF-3A39-42EF-9A2B-5B5AECB8A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560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D518-DD28-4B00-9056-65D0F57F9E42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15ACF-3A39-42EF-9A2B-5B5AECB8A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014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D518-DD28-4B00-9056-65D0F57F9E42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15ACF-3A39-42EF-9A2B-5B5AECB8A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279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D518-DD28-4B00-9056-65D0F57F9E42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15ACF-3A39-42EF-9A2B-5B5AECB8A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83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D518-DD28-4B00-9056-65D0F57F9E42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15ACF-3A39-42EF-9A2B-5B5AECB8A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669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D518-DD28-4B00-9056-65D0F57F9E42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15ACF-3A39-42EF-9A2B-5B5AECB8A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6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D518-DD28-4B00-9056-65D0F57F9E42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15ACF-3A39-42EF-9A2B-5B5AECB8A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304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D518-DD28-4B00-9056-65D0F57F9E42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15ACF-3A39-42EF-9A2B-5B5AECB8A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078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D518-DD28-4B00-9056-65D0F57F9E42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15ACF-3A39-42EF-9A2B-5B5AECB8A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82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6D518-DD28-4B00-9056-65D0F57F9E42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15ACF-3A39-42EF-9A2B-5B5AECB8A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485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2656" y="251520"/>
            <a:ext cx="6593215" cy="8402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                        Программное содержание :</a:t>
            </a:r>
          </a:p>
          <a:p>
            <a:endParaRPr lang="ru-RU" dirty="0"/>
          </a:p>
          <a:p>
            <a:pPr marL="342900" indent="-342900">
              <a:buAutoNum type="arabicPeriod"/>
            </a:pPr>
            <a:r>
              <a:rPr lang="ru-RU" dirty="0" smtClean="0"/>
              <a:t>Развитие у детей познавательных интересов : уточнить и рас-</a:t>
            </a:r>
          </a:p>
          <a:p>
            <a:r>
              <a:rPr lang="ru-RU" dirty="0"/>
              <a:t> </a:t>
            </a:r>
            <a:r>
              <a:rPr lang="ru-RU" dirty="0" smtClean="0"/>
              <a:t>      ширить знания о Неве: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- почему так названа;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- характер;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- река-труженица;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- отношение петербуржцев.</a:t>
            </a:r>
          </a:p>
          <a:p>
            <a:pPr marL="342900" indent="-342900">
              <a:buAutoNum type="arabicPeriod" startAt="2"/>
            </a:pPr>
            <a:r>
              <a:rPr lang="ru-RU" dirty="0" smtClean="0"/>
              <a:t>Развитие духовного кругозора детей : приобщение к поэзии</a:t>
            </a:r>
          </a:p>
          <a:p>
            <a:r>
              <a:rPr lang="ru-RU" dirty="0"/>
              <a:t> </a:t>
            </a:r>
            <a:r>
              <a:rPr lang="ru-RU" dirty="0" smtClean="0"/>
              <a:t>      </a:t>
            </a:r>
            <a:r>
              <a:rPr lang="ru-RU" dirty="0" err="1" smtClean="0"/>
              <a:t>А.С.Пушкина</a:t>
            </a:r>
            <a:r>
              <a:rPr lang="ru-RU" dirty="0" smtClean="0"/>
              <a:t>, других авторов.</a:t>
            </a:r>
          </a:p>
          <a:p>
            <a:pPr marL="342900" indent="-342900">
              <a:buAutoNum type="arabicPeriod" startAt="3"/>
            </a:pPr>
            <a:r>
              <a:rPr lang="ru-RU" dirty="0" smtClean="0"/>
              <a:t>Развитие речи детей, обогащение новыми словами и </a:t>
            </a:r>
            <a:r>
              <a:rPr lang="ru-RU" dirty="0" err="1" smtClean="0"/>
              <a:t>поня</a:t>
            </a:r>
            <a:r>
              <a:rPr lang="ru-RU" dirty="0" smtClean="0"/>
              <a:t> –</a:t>
            </a:r>
          </a:p>
          <a:p>
            <a:r>
              <a:rPr lang="ru-RU" dirty="0"/>
              <a:t> </a:t>
            </a:r>
            <a:r>
              <a:rPr lang="ru-RU" dirty="0" smtClean="0"/>
              <a:t>      </a:t>
            </a:r>
            <a:r>
              <a:rPr lang="ru-RU" dirty="0" err="1" smtClean="0"/>
              <a:t>тиями</a:t>
            </a:r>
            <a:r>
              <a:rPr lang="ru-RU" dirty="0" smtClean="0"/>
              <a:t>: русло, исток, приток, дельта, устье, гранитные </a:t>
            </a:r>
            <a:r>
              <a:rPr lang="ru-RU" dirty="0" err="1" smtClean="0"/>
              <a:t>набе</a:t>
            </a:r>
            <a:r>
              <a:rPr lang="ru-RU" dirty="0" smtClean="0"/>
              <a:t>-</a:t>
            </a:r>
          </a:p>
          <a:p>
            <a:r>
              <a:rPr lang="ru-RU" dirty="0"/>
              <a:t> </a:t>
            </a:r>
            <a:r>
              <a:rPr lang="ru-RU" dirty="0" smtClean="0"/>
              <a:t>      </a:t>
            </a:r>
            <a:r>
              <a:rPr lang="ru-RU" dirty="0" err="1" smtClean="0"/>
              <a:t>режные</a:t>
            </a:r>
            <a:r>
              <a:rPr lang="ru-RU" dirty="0" smtClean="0"/>
              <a:t>, парапет, наводнение, уровень воды, бурлит, ревёт,</a:t>
            </a:r>
          </a:p>
          <a:p>
            <a:r>
              <a:rPr lang="ru-RU" dirty="0"/>
              <a:t> </a:t>
            </a:r>
            <a:r>
              <a:rPr lang="ru-RU" dirty="0" smtClean="0"/>
              <a:t>      свирепеет, вздувается, клокочет и т.д., пролёты мостов ,</a:t>
            </a:r>
          </a:p>
          <a:p>
            <a:r>
              <a:rPr lang="ru-RU" dirty="0"/>
              <a:t> </a:t>
            </a:r>
            <a:r>
              <a:rPr lang="ru-RU" dirty="0" smtClean="0"/>
              <a:t>      разведённые мосты,</a:t>
            </a:r>
            <a:r>
              <a:rPr lang="ru-RU" dirty="0"/>
              <a:t> </a:t>
            </a:r>
            <a:r>
              <a:rPr lang="ru-RU" dirty="0" smtClean="0"/>
              <a:t>ледоход – ледолом, погода : ветреная,</a:t>
            </a:r>
          </a:p>
          <a:p>
            <a:r>
              <a:rPr lang="ru-RU" dirty="0"/>
              <a:t> </a:t>
            </a:r>
            <a:r>
              <a:rPr lang="ru-RU" dirty="0" smtClean="0"/>
              <a:t>      безветренная, ясная, тихая; труженица – река и т.д., </a:t>
            </a:r>
          </a:p>
          <a:p>
            <a:r>
              <a:rPr lang="ru-RU" dirty="0"/>
              <a:t> </a:t>
            </a:r>
            <a:r>
              <a:rPr lang="ru-RU" dirty="0" smtClean="0"/>
              <a:t>      использование в речи уже знакомых слов и понятий.</a:t>
            </a:r>
          </a:p>
          <a:p>
            <a:pPr marL="342900" indent="-342900">
              <a:buAutoNum type="arabicPeriod" startAt="4"/>
            </a:pPr>
            <a:r>
              <a:rPr lang="ru-RU" dirty="0" smtClean="0"/>
              <a:t>Воспитывать интерес и стремление больше узнать о родном</a:t>
            </a:r>
          </a:p>
          <a:p>
            <a:r>
              <a:rPr lang="ru-RU" dirty="0"/>
              <a:t> </a:t>
            </a:r>
            <a:r>
              <a:rPr lang="ru-RU" dirty="0" smtClean="0"/>
              <a:t>      городе. Ближе к его истории; гордость – «Я-петербуржец».</a:t>
            </a:r>
          </a:p>
          <a:p>
            <a:endParaRPr lang="ru-RU" dirty="0"/>
          </a:p>
          <a:p>
            <a:r>
              <a:rPr lang="ru-RU" dirty="0" smtClean="0"/>
              <a:t>   - Использование современных образовательных технологий :</a:t>
            </a:r>
            <a:br>
              <a:rPr lang="ru-RU" dirty="0" smtClean="0"/>
            </a:br>
            <a:r>
              <a:rPr lang="ru-RU" dirty="0" smtClean="0"/>
              <a:t>     </a:t>
            </a:r>
            <a:r>
              <a:rPr lang="ru-RU" dirty="0" err="1" smtClean="0"/>
              <a:t>здоровьесберегающих</a:t>
            </a:r>
            <a:r>
              <a:rPr lang="ru-RU" dirty="0" smtClean="0"/>
              <a:t>, игровых, коммуникативных. </a:t>
            </a:r>
          </a:p>
          <a:p>
            <a:r>
              <a:rPr lang="ru-RU" dirty="0"/>
              <a:t> </a:t>
            </a:r>
            <a:r>
              <a:rPr lang="ru-RU" dirty="0" smtClean="0"/>
              <a:t>    Компьютер : слайды с видами С-Пб., Невы, подвижная игра</a:t>
            </a:r>
            <a:br>
              <a:rPr lang="ru-RU" dirty="0" smtClean="0"/>
            </a:br>
            <a:r>
              <a:rPr lang="ru-RU" dirty="0" smtClean="0"/>
              <a:t>     «</a:t>
            </a:r>
            <a:r>
              <a:rPr lang="ru-RU" dirty="0" err="1" smtClean="0"/>
              <a:t>Бегемотик-абормотик</a:t>
            </a:r>
            <a:r>
              <a:rPr lang="ru-RU" dirty="0" smtClean="0"/>
              <a:t>»,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Приёмы : рассказ воспитателя, вопросы, ответы детей, решение</a:t>
            </a:r>
            <a:br>
              <a:rPr lang="ru-RU" dirty="0" smtClean="0"/>
            </a:br>
            <a:r>
              <a:rPr lang="ru-RU" dirty="0" smtClean="0"/>
              <a:t>                   ребуса, путешествие по карте-схеме, отрывки из </a:t>
            </a:r>
            <a:r>
              <a:rPr lang="ru-RU" dirty="0" err="1" smtClean="0"/>
              <a:t>поэ</a:t>
            </a:r>
            <a:r>
              <a:rPr lang="ru-RU" dirty="0" smtClean="0"/>
              <a:t> _</a:t>
            </a:r>
            <a:br>
              <a:rPr lang="ru-RU" dirty="0" smtClean="0"/>
            </a:br>
            <a:r>
              <a:rPr lang="ru-RU" dirty="0" smtClean="0"/>
              <a:t>                   мы А.С. Пушкина «Медный всадник», стихи, загадки,</a:t>
            </a:r>
            <a:br>
              <a:rPr lang="ru-RU" dirty="0" smtClean="0"/>
            </a:br>
            <a:r>
              <a:rPr lang="ru-RU" dirty="0" smtClean="0"/>
              <a:t>                   игровые задачи, подвижная игра «</a:t>
            </a:r>
            <a:r>
              <a:rPr lang="ru-RU" dirty="0" err="1" smtClean="0"/>
              <a:t>Бегемотик</a:t>
            </a:r>
            <a:r>
              <a:rPr lang="ru-RU" dirty="0" smtClean="0"/>
              <a:t> – </a:t>
            </a:r>
            <a:r>
              <a:rPr lang="ru-RU" dirty="0" err="1" smtClean="0"/>
              <a:t>абор</a:t>
            </a:r>
            <a:r>
              <a:rPr lang="ru-RU" dirty="0" smtClean="0"/>
              <a:t>-</a:t>
            </a:r>
            <a:br>
              <a:rPr lang="ru-RU" dirty="0" smtClean="0"/>
            </a:br>
            <a:r>
              <a:rPr lang="ru-RU" dirty="0" smtClean="0"/>
              <a:t>                   </a:t>
            </a:r>
            <a:r>
              <a:rPr lang="ru-RU" dirty="0" err="1" smtClean="0"/>
              <a:t>мотик</a:t>
            </a:r>
            <a:r>
              <a:rPr lang="ru-RU" dirty="0" smtClean="0"/>
              <a:t>»,</a:t>
            </a:r>
          </a:p>
        </p:txBody>
      </p:sp>
    </p:spTree>
    <p:extLst>
      <p:ext uri="{BB962C8B-B14F-4D97-AF65-F5344CB8AC3E}">
        <p14:creationId xmlns:p14="http://schemas.microsoft.com/office/powerpoint/2010/main" val="4041300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640" y="323528"/>
            <a:ext cx="6704143" cy="92332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                                               ХОД :</a:t>
            </a:r>
          </a:p>
          <a:p>
            <a:endParaRPr lang="ru-RU" dirty="0"/>
          </a:p>
          <a:p>
            <a:r>
              <a:rPr lang="ru-RU" dirty="0" err="1" smtClean="0"/>
              <a:t>Восп</a:t>
            </a:r>
            <a:r>
              <a:rPr lang="ru-RU" dirty="0" smtClean="0"/>
              <a:t>. : - Ребята,  мы получили письмо  - давайте посмотрим, что</a:t>
            </a:r>
            <a:br>
              <a:rPr lang="ru-RU" dirty="0" smtClean="0"/>
            </a:br>
            <a:r>
              <a:rPr lang="ru-RU" dirty="0" smtClean="0"/>
              <a:t>               же там написано… ( открывает, достаёт ребус, ставит на</a:t>
            </a:r>
            <a:br>
              <a:rPr lang="ru-RU" dirty="0" smtClean="0"/>
            </a:br>
            <a:r>
              <a:rPr lang="ru-RU" dirty="0" smtClean="0"/>
              <a:t>               доске).</a:t>
            </a:r>
          </a:p>
          <a:p>
            <a:r>
              <a:rPr lang="ru-RU" dirty="0" smtClean="0"/>
              <a:t>1 слайд  -  ребус  «Нева».</a:t>
            </a:r>
          </a:p>
          <a:p>
            <a:r>
              <a:rPr lang="ru-RU" dirty="0"/>
              <a:t> </a:t>
            </a:r>
            <a:r>
              <a:rPr lang="ru-RU" dirty="0" smtClean="0"/>
              <a:t>              - Ой, ребята, это же ребус, картинка-загадка, попробуйте</a:t>
            </a:r>
            <a:br>
              <a:rPr lang="ru-RU" dirty="0" smtClean="0"/>
            </a:br>
            <a:r>
              <a:rPr lang="ru-RU" dirty="0" smtClean="0"/>
              <a:t>                  его разгадать,</a:t>
            </a:r>
          </a:p>
          <a:p>
            <a:r>
              <a:rPr lang="ru-RU" dirty="0" smtClean="0"/>
              <a:t>Ответы детей : буковки – большие и маленькие…</a:t>
            </a:r>
          </a:p>
          <a:p>
            <a:r>
              <a:rPr lang="ru-RU" dirty="0"/>
              <a:t> </a:t>
            </a:r>
            <a:r>
              <a:rPr lang="ru-RU" dirty="0" smtClean="0"/>
              <a:t>             - Вы отгадали, в этом ребусе зашифровано название на –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шей главной, самой большой и красивой реки города –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Невы. Так давайте и познакомимся с нашей Невой по –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ближе : узнаем о ней что-нибудь интересное и </a:t>
            </a:r>
            <a:r>
              <a:rPr lang="ru-RU" dirty="0" err="1" smtClean="0"/>
              <a:t>подру</a:t>
            </a:r>
            <a:r>
              <a:rPr lang="ru-RU" dirty="0" smtClean="0"/>
              <a:t> –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</a:t>
            </a:r>
            <a:r>
              <a:rPr lang="ru-RU" dirty="0" err="1" smtClean="0"/>
              <a:t>жимся</a:t>
            </a:r>
            <a:r>
              <a:rPr lang="ru-RU" dirty="0" smtClean="0"/>
              <a:t> с Невой. А поможет нам вот эта карта – </a:t>
            </a:r>
          </a:p>
          <a:p>
            <a:r>
              <a:rPr lang="ru-RU" dirty="0" smtClean="0"/>
              <a:t>2 слайд  - карта-схема «северо-запад».</a:t>
            </a:r>
          </a:p>
          <a:p>
            <a:r>
              <a:rPr lang="ru-RU" dirty="0"/>
              <a:t> </a:t>
            </a:r>
            <a:r>
              <a:rPr lang="ru-RU" dirty="0" smtClean="0"/>
              <a:t>ДЕТИ : - это карта, это синяя река…</a:t>
            </a:r>
          </a:p>
          <a:p>
            <a:r>
              <a:rPr lang="ru-RU" dirty="0"/>
              <a:t> </a:t>
            </a:r>
            <a:r>
              <a:rPr lang="ru-RU" dirty="0" smtClean="0"/>
              <a:t>          - Видите эти маленькие голубые ленточки – это условные</a:t>
            </a:r>
            <a:br>
              <a:rPr lang="ru-RU" dirty="0" smtClean="0"/>
            </a:br>
            <a:r>
              <a:rPr lang="ru-RU" dirty="0" smtClean="0"/>
              <a:t>             изображения рек. А это Ладожское озеро, в него</a:t>
            </a:r>
            <a:br>
              <a:rPr lang="ru-RU" dirty="0" smtClean="0"/>
            </a:br>
            <a:r>
              <a:rPr lang="ru-RU" dirty="0" smtClean="0"/>
              <a:t>             впадает много рек: Волхов, Свирь, </a:t>
            </a:r>
            <a:r>
              <a:rPr lang="ru-RU" dirty="0" err="1" smtClean="0"/>
              <a:t>Вуокса</a:t>
            </a:r>
            <a:r>
              <a:rPr lang="ru-RU" dirty="0" smtClean="0"/>
              <a:t> – они очень</a:t>
            </a:r>
            <a:br>
              <a:rPr lang="ru-RU" dirty="0" smtClean="0"/>
            </a:br>
            <a:r>
              <a:rPr lang="ru-RU" dirty="0" smtClean="0"/>
              <a:t>             большие и много-много маленьких рек и речек. </a:t>
            </a:r>
            <a:r>
              <a:rPr lang="ru-RU" dirty="0" err="1" smtClean="0"/>
              <a:t>Ладожс</a:t>
            </a:r>
            <a:r>
              <a:rPr lang="ru-RU" dirty="0" smtClean="0"/>
              <a:t> –</a:t>
            </a:r>
          </a:p>
          <a:p>
            <a:r>
              <a:rPr lang="ru-RU" dirty="0"/>
              <a:t> </a:t>
            </a:r>
            <a:r>
              <a:rPr lang="ru-RU" dirty="0" smtClean="0"/>
              <a:t>            кое озеро очень большое, одно из самых больших в мире.</a:t>
            </a:r>
          </a:p>
          <a:p>
            <a:r>
              <a:rPr lang="ru-RU" dirty="0"/>
              <a:t> </a:t>
            </a:r>
            <a:r>
              <a:rPr lang="ru-RU" dirty="0" smtClean="0"/>
              <a:t>            А вытекает из него только одна река – Нева.</a:t>
            </a:r>
          </a:p>
          <a:p>
            <a:r>
              <a:rPr lang="ru-RU" dirty="0" smtClean="0"/>
              <a:t>ВОПРОС : - что же означает слово – Нева ?</a:t>
            </a:r>
            <a:br>
              <a:rPr lang="ru-RU" dirty="0" smtClean="0"/>
            </a:br>
            <a:r>
              <a:rPr lang="ru-RU" dirty="0" smtClean="0"/>
              <a:t>ОТВЕТ : - 1. Название произошло от древнего слова «Нево», что</a:t>
            </a:r>
            <a:br>
              <a:rPr lang="ru-RU" dirty="0" smtClean="0"/>
            </a:br>
            <a:r>
              <a:rPr lang="ru-RU" dirty="0" smtClean="0"/>
              <a:t>                      означает – болото, трясина.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2.  От шведского  слова «ню» – новая, ведь Нева по срав-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нению с другими реками – молодая река.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3.  Нева – «текучая среди мхов», вдоль берегов  Невы</a:t>
            </a:r>
            <a:br>
              <a:rPr lang="ru-RU" dirty="0" smtClean="0"/>
            </a:br>
            <a:r>
              <a:rPr lang="ru-RU" dirty="0" smtClean="0"/>
              <a:t>                       леса, мхи.</a:t>
            </a:r>
          </a:p>
          <a:p>
            <a:r>
              <a:rPr lang="ru-RU" dirty="0"/>
              <a:t> </a:t>
            </a:r>
            <a:r>
              <a:rPr lang="ru-RU" dirty="0" smtClean="0"/>
              <a:t>         - Давно-давно, в древние времена, берега Невы были по –</a:t>
            </a:r>
            <a:br>
              <a:rPr lang="ru-RU" dirty="0" smtClean="0"/>
            </a:br>
            <a:r>
              <a:rPr lang="ru-RU" dirty="0" smtClean="0"/>
              <a:t>            рыты лесами; в них водились хищные звери и другие </a:t>
            </a:r>
            <a:r>
              <a:rPr lang="ru-RU" dirty="0" err="1" smtClean="0"/>
              <a:t>жи</a:t>
            </a:r>
            <a:r>
              <a:rPr lang="ru-RU" dirty="0" smtClean="0"/>
              <a:t> –</a:t>
            </a:r>
          </a:p>
          <a:p>
            <a:r>
              <a:rPr lang="ru-RU" dirty="0"/>
              <a:t> </a:t>
            </a:r>
            <a:r>
              <a:rPr lang="ru-RU" dirty="0" smtClean="0"/>
              <a:t>           </a:t>
            </a:r>
            <a:r>
              <a:rPr lang="ru-RU" dirty="0" err="1" smtClean="0"/>
              <a:t>вотные</a:t>
            </a:r>
            <a:r>
              <a:rPr lang="ru-RU" dirty="0" smtClean="0"/>
              <a:t>…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3034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632" y="0"/>
            <a:ext cx="6741368" cy="951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 слайд – дикие животные лесов.</a:t>
            </a:r>
          </a:p>
          <a:p>
            <a:r>
              <a:rPr lang="ru-RU" dirty="0"/>
              <a:t> </a:t>
            </a:r>
            <a:r>
              <a:rPr lang="ru-RU" dirty="0" smtClean="0"/>
              <a:t>         - было там и много разных птиц.</a:t>
            </a:r>
          </a:p>
          <a:p>
            <a:r>
              <a:rPr lang="ru-RU" dirty="0" smtClean="0"/>
              <a:t>4 слайд -  птицы…</a:t>
            </a:r>
          </a:p>
          <a:p>
            <a:r>
              <a:rPr lang="ru-RU" dirty="0"/>
              <a:t> </a:t>
            </a:r>
            <a:r>
              <a:rPr lang="ru-RU" dirty="0" smtClean="0"/>
              <a:t>         - Когда на берегах Невы начали строить город – многие              животные ушли в глубь леса.</a:t>
            </a:r>
          </a:p>
          <a:p>
            <a:r>
              <a:rPr lang="ru-RU" dirty="0" smtClean="0"/>
              <a:t>ВОПРОС : - какие звери живут в лесу ?</a:t>
            </a:r>
            <a:br>
              <a:rPr lang="ru-RU" dirty="0" smtClean="0"/>
            </a:br>
            <a:r>
              <a:rPr lang="ru-RU" dirty="0" smtClean="0"/>
              <a:t>Ответы детей : - медведи, волки, лисы, зайцы…</a:t>
            </a:r>
          </a:p>
          <a:p>
            <a:r>
              <a:rPr lang="ru-RU" dirty="0"/>
              <a:t> </a:t>
            </a:r>
            <a:r>
              <a:rPr lang="ru-RU" dirty="0" smtClean="0"/>
              <a:t>         - А лес и сегодня украшает невские  берега. Куда же спешит</a:t>
            </a:r>
            <a:br>
              <a:rPr lang="ru-RU" dirty="0" smtClean="0"/>
            </a:br>
            <a:r>
              <a:rPr lang="ru-RU" dirty="0" smtClean="0"/>
              <a:t>            Нева ?</a:t>
            </a:r>
          </a:p>
          <a:p>
            <a:r>
              <a:rPr lang="ru-RU" dirty="0" smtClean="0"/>
              <a:t>5 слайд – карта- схема «северо-запад».</a:t>
            </a:r>
          </a:p>
          <a:p>
            <a:r>
              <a:rPr lang="ru-RU" dirty="0"/>
              <a:t> </a:t>
            </a:r>
            <a:r>
              <a:rPr lang="ru-RU" dirty="0" smtClean="0"/>
              <a:t>         - Путь её лежит к Финскому заливу, к Балтийскому морю. </a:t>
            </a:r>
          </a:p>
          <a:p>
            <a:r>
              <a:rPr lang="ru-RU" dirty="0"/>
              <a:t> </a:t>
            </a:r>
            <a:r>
              <a:rPr lang="ru-RU" dirty="0" smtClean="0"/>
              <a:t>            Нева стремительна и полноводна. По пути в неё впадают</a:t>
            </a:r>
            <a:br>
              <a:rPr lang="ru-RU" dirty="0" smtClean="0"/>
            </a:br>
            <a:r>
              <a:rPr lang="ru-RU" dirty="0" smtClean="0"/>
              <a:t>             реки : </a:t>
            </a:r>
            <a:r>
              <a:rPr lang="ru-RU" dirty="0" err="1" smtClean="0"/>
              <a:t>Охта</a:t>
            </a:r>
            <a:r>
              <a:rPr lang="ru-RU" dirty="0" smtClean="0"/>
              <a:t>, Мга, Ижора, </a:t>
            </a:r>
            <a:r>
              <a:rPr lang="ru-RU" dirty="0" err="1" smtClean="0"/>
              <a:t>Тосна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6 слайд – широкая Нева.</a:t>
            </a:r>
          </a:p>
          <a:p>
            <a:r>
              <a:rPr lang="ru-RU" dirty="0"/>
              <a:t> </a:t>
            </a:r>
            <a:r>
              <a:rPr lang="ru-RU" dirty="0" smtClean="0"/>
              <a:t>          - Нева очень широкая и глубокая река : самое глубокое </a:t>
            </a:r>
            <a:r>
              <a:rPr lang="ru-RU" dirty="0" err="1" smtClean="0"/>
              <a:t>мес</a:t>
            </a:r>
            <a:r>
              <a:rPr lang="ru-RU" dirty="0" smtClean="0"/>
              <a:t>-</a:t>
            </a:r>
          </a:p>
          <a:p>
            <a:r>
              <a:rPr lang="ru-RU" dirty="0"/>
              <a:t> </a:t>
            </a:r>
            <a:r>
              <a:rPr lang="ru-RU" dirty="0" smtClean="0"/>
              <a:t>             то в районе Санкт – Петербурга – 24 м., а в некоторых</a:t>
            </a:r>
            <a:br>
              <a:rPr lang="ru-RU" dirty="0" smtClean="0"/>
            </a:br>
            <a:r>
              <a:rPr lang="ru-RU" dirty="0" smtClean="0"/>
              <a:t>              местах ширина достигает 1 км и более.   В том месте, где </a:t>
            </a:r>
          </a:p>
          <a:p>
            <a:r>
              <a:rPr lang="ru-RU" dirty="0"/>
              <a:t> </a:t>
            </a:r>
            <a:r>
              <a:rPr lang="ru-RU" dirty="0" smtClean="0"/>
              <a:t>             Нева впадает в Финский залив , она разбивается на не –</a:t>
            </a:r>
          </a:p>
          <a:p>
            <a:r>
              <a:rPr lang="ru-RU" dirty="0"/>
              <a:t> </a:t>
            </a:r>
            <a:r>
              <a:rPr lang="ru-RU" dirty="0" smtClean="0"/>
              <a:t>             сколько речек. Между ними находятся острова : раньше их</a:t>
            </a:r>
          </a:p>
          <a:p>
            <a:r>
              <a:rPr lang="ru-RU" dirty="0"/>
              <a:t> </a:t>
            </a:r>
            <a:r>
              <a:rPr lang="ru-RU" dirty="0" smtClean="0"/>
              <a:t>             было 147, а теперь всего 42. </a:t>
            </a:r>
          </a:p>
          <a:p>
            <a:r>
              <a:rPr lang="ru-RU" dirty="0" smtClean="0"/>
              <a:t>7 слайд – раскидистое дерево.</a:t>
            </a:r>
          </a:p>
          <a:p>
            <a:r>
              <a:rPr lang="ru-RU" dirty="0"/>
              <a:t> </a:t>
            </a:r>
            <a:r>
              <a:rPr lang="ru-RU" dirty="0" smtClean="0"/>
              <a:t>           - Посмотрите на карту – Нева похожа на склонённое дерево:</a:t>
            </a:r>
          </a:p>
          <a:p>
            <a:r>
              <a:rPr lang="ru-RU" dirty="0"/>
              <a:t> </a:t>
            </a:r>
            <a:r>
              <a:rPr lang="ru-RU" dirty="0" smtClean="0"/>
              <a:t>             её русло – будто ствол, притоки – ветки, сучья; дельта – </a:t>
            </a:r>
            <a:r>
              <a:rPr lang="ru-RU" dirty="0" err="1" smtClean="0"/>
              <a:t>кро</a:t>
            </a:r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             на( даём понятия : исток, русло, приток, дельта, устье, </a:t>
            </a:r>
            <a:r>
              <a:rPr lang="ru-RU" dirty="0" err="1" smtClean="0"/>
              <a:t>ру</a:t>
            </a:r>
            <a:r>
              <a:rPr lang="ru-RU" dirty="0" smtClean="0"/>
              <a:t>-</a:t>
            </a:r>
          </a:p>
          <a:p>
            <a:r>
              <a:rPr lang="ru-RU" dirty="0"/>
              <a:t> </a:t>
            </a:r>
            <a:r>
              <a:rPr lang="ru-RU" dirty="0" smtClean="0"/>
              <a:t>             </a:t>
            </a:r>
            <a:r>
              <a:rPr lang="ru-RU" dirty="0" err="1" smtClean="0"/>
              <a:t>кав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ВОПРОСЫ : - откуда берёт начало Нева, какие реки впадают в неё,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что можно сказать о реке : широкая или узкая, глубо-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кая или мелкая; какие «части» есть у реки ?</a:t>
            </a:r>
          </a:p>
          <a:p>
            <a:r>
              <a:rPr lang="ru-RU" dirty="0" smtClean="0"/>
              <a:t>Ответы детей : - …</a:t>
            </a:r>
          </a:p>
          <a:p>
            <a:r>
              <a:rPr lang="ru-RU" dirty="0" smtClean="0"/>
              <a:t>СТИОТВОРЕНИЕ :  Н. Полякова –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- В нашем городе река,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её зовут Нева,            </a:t>
            </a:r>
          </a:p>
          <a:p>
            <a:r>
              <a:rPr lang="ru-RU" dirty="0"/>
              <a:t> </a:t>
            </a:r>
            <a:r>
              <a:rPr lang="ru-RU" dirty="0" smtClean="0"/>
              <a:t>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9834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632" y="395536"/>
            <a:ext cx="6863482" cy="89562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                                      И широка, и глубока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  Речная синева.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  Нева волною в берег бьёт,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  Нева к заливу лёд несёт…</a:t>
            </a:r>
          </a:p>
          <a:p>
            <a:r>
              <a:rPr lang="ru-RU" dirty="0"/>
              <a:t> </a:t>
            </a:r>
            <a:r>
              <a:rPr lang="ru-RU" dirty="0" smtClean="0"/>
              <a:t>            - С началом строительства города начали  благоустраивать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и берега реки. Ведь именно Нева стала главным водным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проспектом столицы.</a:t>
            </a:r>
          </a:p>
          <a:p>
            <a:r>
              <a:rPr lang="ru-RU" dirty="0" smtClean="0"/>
              <a:t>8 слайд – деревянные набережные Невы.</a:t>
            </a:r>
          </a:p>
          <a:p>
            <a:r>
              <a:rPr lang="ru-RU" dirty="0"/>
              <a:t> </a:t>
            </a:r>
            <a:r>
              <a:rPr lang="ru-RU" dirty="0" smtClean="0"/>
              <a:t>            - При Петре 1 набережные делали из дерева, но дерево</a:t>
            </a:r>
          </a:p>
          <a:p>
            <a:r>
              <a:rPr lang="ru-RU" dirty="0"/>
              <a:t> </a:t>
            </a:r>
            <a:r>
              <a:rPr lang="ru-RU" dirty="0" smtClean="0"/>
              <a:t>              быстро разрушается и вскоре, уже через 50 лет, стали оде-</a:t>
            </a:r>
          </a:p>
          <a:p>
            <a:r>
              <a:rPr lang="ru-RU" dirty="0"/>
              <a:t> </a:t>
            </a:r>
            <a:r>
              <a:rPr lang="ru-RU" dirty="0" smtClean="0"/>
              <a:t>              </a:t>
            </a:r>
            <a:r>
              <a:rPr lang="ru-RU" dirty="0" err="1" smtClean="0"/>
              <a:t>вать</a:t>
            </a:r>
            <a:r>
              <a:rPr lang="ru-RU" dirty="0" smtClean="0"/>
              <a:t> берега Невы в гранит. </a:t>
            </a:r>
          </a:p>
          <a:p>
            <a:r>
              <a:rPr lang="ru-RU" dirty="0" smtClean="0"/>
              <a:t>9 слайд – Дворцовая набережная.</a:t>
            </a:r>
          </a:p>
          <a:p>
            <a:r>
              <a:rPr lang="ru-RU" dirty="0"/>
              <a:t> </a:t>
            </a:r>
            <a:r>
              <a:rPr lang="ru-RU" dirty="0" smtClean="0"/>
              <a:t>           - Первой украсили гранитом Дворцовую набережную, а по-</a:t>
            </a:r>
          </a:p>
          <a:p>
            <a:r>
              <a:rPr lang="ru-RU" dirty="0"/>
              <a:t> </a:t>
            </a:r>
            <a:r>
              <a:rPr lang="ru-RU" dirty="0" smtClean="0"/>
              <a:t>             том все остальные.</a:t>
            </a:r>
          </a:p>
          <a:p>
            <a:r>
              <a:rPr lang="ru-RU" dirty="0"/>
              <a:t> </a:t>
            </a:r>
            <a:r>
              <a:rPr lang="ru-RU" dirty="0" smtClean="0"/>
              <a:t>           - Любуясь красавицей Невой, её берегами, трудно </a:t>
            </a:r>
            <a:r>
              <a:rPr lang="ru-RU" dirty="0" err="1" smtClean="0"/>
              <a:t>предста</a:t>
            </a:r>
            <a:r>
              <a:rPr lang="ru-RU" dirty="0" smtClean="0"/>
              <a:t>-</a:t>
            </a:r>
          </a:p>
          <a:p>
            <a:r>
              <a:rPr lang="ru-RU" dirty="0"/>
              <a:t> </a:t>
            </a:r>
            <a:r>
              <a:rPr lang="ru-RU" dirty="0" smtClean="0"/>
              <a:t>             вить себе Неву «Злой и выходящей из себя». Однако у Невы</a:t>
            </a:r>
          </a:p>
          <a:p>
            <a:r>
              <a:rPr lang="ru-RU" dirty="0"/>
              <a:t> </a:t>
            </a:r>
            <a:r>
              <a:rPr lang="ru-RU" dirty="0" smtClean="0"/>
              <a:t>             иногда «портится характер».</a:t>
            </a:r>
          </a:p>
          <a:p>
            <a:r>
              <a:rPr lang="ru-RU" dirty="0" smtClean="0"/>
              <a:t>10 слайд – ветер, наводнение…</a:t>
            </a:r>
          </a:p>
          <a:p>
            <a:r>
              <a:rPr lang="ru-RU" dirty="0"/>
              <a:t> </a:t>
            </a:r>
            <a:r>
              <a:rPr lang="ru-RU" dirty="0" smtClean="0"/>
              <a:t>           - Сильные порывы ветра гонят большую волну из Финского</a:t>
            </a:r>
          </a:p>
          <a:p>
            <a:r>
              <a:rPr lang="ru-RU" dirty="0"/>
              <a:t> </a:t>
            </a:r>
            <a:r>
              <a:rPr lang="ru-RU" dirty="0" smtClean="0"/>
              <a:t>             залива обратно в Неву. Нева останавливает свой бег, а во-</a:t>
            </a:r>
          </a:p>
          <a:p>
            <a:r>
              <a:rPr lang="ru-RU" dirty="0"/>
              <a:t> </a:t>
            </a:r>
            <a:r>
              <a:rPr lang="ru-RU" dirty="0" smtClean="0"/>
              <a:t>             да всё прибывает. И тогда… Нева выходит из берегов :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  - Вставали волны до небес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    И ветер выл, и пена клокотала…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                                        А. Кушнер.</a:t>
            </a:r>
          </a:p>
          <a:p>
            <a:r>
              <a:rPr lang="ru-RU" dirty="0" smtClean="0"/>
              <a:t>11 слайд – выход из берегов…</a:t>
            </a:r>
          </a:p>
          <a:p>
            <a:r>
              <a:rPr lang="ru-RU" dirty="0"/>
              <a:t> </a:t>
            </a:r>
            <a:r>
              <a:rPr lang="ru-RU" dirty="0" smtClean="0"/>
              <a:t>           - Даже высокий парапет не может удержать потоков воды,</a:t>
            </a:r>
          </a:p>
          <a:p>
            <a:r>
              <a:rPr lang="ru-RU" dirty="0"/>
              <a:t> </a:t>
            </a:r>
            <a:r>
              <a:rPr lang="ru-RU" dirty="0" smtClean="0"/>
              <a:t>             не спасает город от наводнений. Около 300 набегов </a:t>
            </a:r>
            <a:r>
              <a:rPr lang="ru-RU" dirty="0" err="1" smtClean="0"/>
              <a:t>совер</a:t>
            </a:r>
            <a:r>
              <a:rPr lang="ru-RU" dirty="0" smtClean="0"/>
              <a:t>-</a:t>
            </a:r>
          </a:p>
          <a:p>
            <a:r>
              <a:rPr lang="ru-RU" dirty="0"/>
              <a:t> </a:t>
            </a:r>
            <a:r>
              <a:rPr lang="ru-RU" dirty="0" smtClean="0"/>
              <a:t>             шала Нева на город. Иногда уровень воды поднимался на</a:t>
            </a:r>
          </a:p>
          <a:p>
            <a:r>
              <a:rPr lang="ru-RU" dirty="0"/>
              <a:t> </a:t>
            </a:r>
            <a:r>
              <a:rPr lang="ru-RU" dirty="0" smtClean="0"/>
              <a:t>             4 метра и выше. Ваши бабушки и дедушки, наверное, </a:t>
            </a:r>
            <a:r>
              <a:rPr lang="ru-RU" dirty="0" err="1" smtClean="0"/>
              <a:t>пом</a:t>
            </a:r>
            <a:r>
              <a:rPr lang="ru-RU" dirty="0" smtClean="0"/>
              <a:t>-</a:t>
            </a:r>
          </a:p>
          <a:p>
            <a:r>
              <a:rPr lang="ru-RU" dirty="0"/>
              <a:t> </a:t>
            </a:r>
            <a:r>
              <a:rPr lang="ru-RU" dirty="0" smtClean="0"/>
              <a:t>             </a:t>
            </a:r>
            <a:r>
              <a:rPr lang="ru-RU" dirty="0" err="1" smtClean="0"/>
              <a:t>нят</a:t>
            </a:r>
            <a:r>
              <a:rPr lang="ru-RU" dirty="0" smtClean="0"/>
              <a:t> о них; попросите и они расскажут вам об этом. </a:t>
            </a:r>
            <a:r>
              <a:rPr lang="ru-RU" dirty="0" err="1" smtClean="0"/>
              <a:t>Навод</a:t>
            </a:r>
            <a:r>
              <a:rPr lang="ru-RU" dirty="0" smtClean="0"/>
              <a:t>-</a:t>
            </a:r>
          </a:p>
          <a:p>
            <a:r>
              <a:rPr lang="ru-RU" dirty="0"/>
              <a:t> </a:t>
            </a:r>
            <a:r>
              <a:rPr lang="ru-RU" dirty="0" smtClean="0"/>
              <a:t>             нения приносили много разрушений в городе. В С-Пб. на</a:t>
            </a:r>
          </a:p>
          <a:p>
            <a:r>
              <a:rPr lang="ru-RU" dirty="0"/>
              <a:t> </a:t>
            </a:r>
            <a:r>
              <a:rPr lang="ru-RU" dirty="0" smtClean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123581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632" y="107504"/>
            <a:ext cx="6854120" cy="92332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           некоторых домах есть отметки о наводнениях.</a:t>
            </a:r>
          </a:p>
          <a:p>
            <a:r>
              <a:rPr lang="ru-RU" dirty="0" smtClean="0"/>
              <a:t>12 слайд – стела с указанием уровня воды на Мойке.</a:t>
            </a:r>
          </a:p>
          <a:p>
            <a:r>
              <a:rPr lang="ru-RU" dirty="0"/>
              <a:t> </a:t>
            </a:r>
            <a:r>
              <a:rPr lang="ru-RU" dirty="0" smtClean="0"/>
              <a:t>         - А на берегу  реки Мойки стоит стела с указанием уровня во-</a:t>
            </a:r>
          </a:p>
          <a:p>
            <a:r>
              <a:rPr lang="ru-RU" dirty="0"/>
              <a:t> </a:t>
            </a:r>
            <a:r>
              <a:rPr lang="ru-RU" dirty="0" smtClean="0"/>
              <a:t>           </a:t>
            </a:r>
            <a:r>
              <a:rPr lang="ru-RU" dirty="0" err="1" smtClean="0"/>
              <a:t>ды</a:t>
            </a:r>
            <a:r>
              <a:rPr lang="ru-RU" dirty="0" smtClean="0"/>
              <a:t>, на который она поднималась при наводнениях. Вот как</a:t>
            </a:r>
          </a:p>
          <a:p>
            <a:r>
              <a:rPr lang="ru-RU" dirty="0"/>
              <a:t> </a:t>
            </a:r>
            <a:r>
              <a:rPr lang="ru-RU" dirty="0" smtClean="0"/>
              <a:t>           описал </a:t>
            </a:r>
            <a:r>
              <a:rPr lang="ru-RU" dirty="0" err="1" smtClean="0"/>
              <a:t>А.С.Пушкин</a:t>
            </a:r>
            <a:r>
              <a:rPr lang="ru-RU" dirty="0" smtClean="0"/>
              <a:t> в поэме «Медный всадник» самое</a:t>
            </a:r>
          </a:p>
          <a:p>
            <a:r>
              <a:rPr lang="ru-RU" dirty="0"/>
              <a:t> </a:t>
            </a:r>
            <a:r>
              <a:rPr lang="ru-RU" dirty="0" smtClean="0"/>
              <a:t>           страшное наводнение, когда вода в Неве поднялась на</a:t>
            </a:r>
          </a:p>
          <a:p>
            <a:r>
              <a:rPr lang="ru-RU" dirty="0"/>
              <a:t> </a:t>
            </a:r>
            <a:r>
              <a:rPr lang="ru-RU" dirty="0" smtClean="0"/>
              <a:t>           4 м. 21 см. Тогда погибло огромное количество </a:t>
            </a:r>
            <a:r>
              <a:rPr lang="ru-RU" dirty="0" err="1" smtClean="0"/>
              <a:t>людей,бы</a:t>
            </a:r>
            <a:r>
              <a:rPr lang="ru-RU" dirty="0" smtClean="0"/>
              <a:t>-</a:t>
            </a:r>
          </a:p>
          <a:p>
            <a:r>
              <a:rPr lang="ru-RU" dirty="0"/>
              <a:t> </a:t>
            </a:r>
            <a:r>
              <a:rPr lang="ru-RU" dirty="0" smtClean="0"/>
              <a:t>          ли разрушены здания, затоплены и размыты набережные :</a:t>
            </a:r>
          </a:p>
          <a:p>
            <a:r>
              <a:rPr lang="ru-RU" dirty="0" smtClean="0"/>
              <a:t>13 слайд – наводнение  1824 года.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- Но силой ветра из залива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Непокорённая Нева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Обратно шла гневна, бурлива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И затопляла берега.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Погода пуще свирепела,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Нева вздувалась и ревела…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Котлом клокоча и клубясь,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И вдруг, как зверь, </a:t>
            </a:r>
            <a:r>
              <a:rPr lang="ru-RU" dirty="0" err="1" smtClean="0"/>
              <a:t>остервенясь</a:t>
            </a:r>
            <a:r>
              <a:rPr lang="ru-RU" dirty="0" smtClean="0"/>
              <a:t>,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На город кинулась…</a:t>
            </a:r>
          </a:p>
          <a:p>
            <a:r>
              <a:rPr lang="ru-RU" dirty="0" smtClean="0"/>
              <a:t>14 слайд – «Медный всадник» ;</a:t>
            </a:r>
          </a:p>
          <a:p>
            <a:r>
              <a:rPr lang="ru-RU" dirty="0" smtClean="0"/>
              <a:t>15 слайд – Адмиралтейство;</a:t>
            </a:r>
          </a:p>
          <a:p>
            <a:r>
              <a:rPr lang="ru-RU" dirty="0" smtClean="0"/>
              <a:t>16 слайд – вода в городе…</a:t>
            </a:r>
          </a:p>
          <a:p>
            <a:r>
              <a:rPr lang="ru-RU" dirty="0" smtClean="0"/>
              <a:t>17 слайд – дамба.</a:t>
            </a:r>
          </a:p>
          <a:p>
            <a:r>
              <a:rPr lang="ru-RU" dirty="0"/>
              <a:t> </a:t>
            </a:r>
            <a:r>
              <a:rPr lang="ru-RU" dirty="0" smtClean="0"/>
              <a:t>           - Теперь для защиты города от наводнений построена в</a:t>
            </a:r>
          </a:p>
          <a:p>
            <a:r>
              <a:rPr lang="ru-RU" dirty="0"/>
              <a:t> </a:t>
            </a:r>
            <a:r>
              <a:rPr lang="ru-RU" dirty="0" smtClean="0"/>
              <a:t>             Финском заливе дамба. Вот какая бывает Нева если сердит-</a:t>
            </a:r>
          </a:p>
          <a:p>
            <a:r>
              <a:rPr lang="ru-RU" dirty="0"/>
              <a:t> </a:t>
            </a:r>
            <a:r>
              <a:rPr lang="ru-RU" dirty="0" smtClean="0"/>
              <a:t>             </a:t>
            </a:r>
            <a:r>
              <a:rPr lang="ru-RU" dirty="0" err="1" smtClean="0"/>
              <a:t>ся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ВОПРОСЫ : - что происходит с Невой, если ветер дует от Финского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залива; как называется явление, когда вода выходит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из берегов; какой становится Нева; как спасли город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от наводнений в наше время ?</a:t>
            </a:r>
          </a:p>
          <a:p>
            <a:r>
              <a:rPr lang="ru-RU" dirty="0" smtClean="0"/>
              <a:t>Ответы детей : - …</a:t>
            </a:r>
          </a:p>
          <a:p>
            <a:r>
              <a:rPr lang="ru-RU" dirty="0" smtClean="0"/>
              <a:t>ПОДВИЖНАЯ ИГРА  «</a:t>
            </a:r>
            <a:r>
              <a:rPr lang="ru-RU" dirty="0" err="1" smtClean="0"/>
              <a:t>Бегемотик</a:t>
            </a:r>
            <a:r>
              <a:rPr lang="ru-RU" dirty="0" smtClean="0"/>
              <a:t> – </a:t>
            </a:r>
            <a:r>
              <a:rPr lang="ru-RU" dirty="0" err="1"/>
              <a:t>о</a:t>
            </a:r>
            <a:r>
              <a:rPr lang="ru-RU" dirty="0" err="1" smtClean="0"/>
              <a:t>бормотик</a:t>
            </a:r>
            <a:r>
              <a:rPr lang="ru-RU" dirty="0" smtClean="0"/>
              <a:t>».</a:t>
            </a:r>
          </a:p>
          <a:p>
            <a:r>
              <a:rPr lang="ru-RU" dirty="0"/>
              <a:t> </a:t>
            </a:r>
            <a:r>
              <a:rPr lang="ru-RU" dirty="0" smtClean="0"/>
              <a:t>           - Наша Нева украшает город. Но не только этим знаменита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8952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640" y="251520"/>
            <a:ext cx="6781344" cy="89562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          наша главная река. </a:t>
            </a:r>
            <a:endParaRPr lang="ru-RU" dirty="0"/>
          </a:p>
          <a:p>
            <a:r>
              <a:rPr lang="ru-RU" dirty="0" smtClean="0"/>
              <a:t>18 слайд – старинные корабли на Неве…</a:t>
            </a:r>
          </a:p>
          <a:p>
            <a:r>
              <a:rPr lang="ru-RU" dirty="0"/>
              <a:t> </a:t>
            </a:r>
            <a:r>
              <a:rPr lang="ru-RU" dirty="0" smtClean="0"/>
              <a:t>         - Нева : река-труженица.., ещё в глубокой древности по Неве</a:t>
            </a:r>
          </a:p>
          <a:p>
            <a:r>
              <a:rPr lang="ru-RU" dirty="0"/>
              <a:t> </a:t>
            </a:r>
            <a:r>
              <a:rPr lang="ru-RU" dirty="0" smtClean="0"/>
              <a:t>           плавали на кораблях отважные купцы, перевозили товары,</a:t>
            </a:r>
          </a:p>
          <a:p>
            <a:r>
              <a:rPr lang="ru-RU" dirty="0"/>
              <a:t> </a:t>
            </a:r>
            <a:r>
              <a:rPr lang="ru-RU" dirty="0" smtClean="0"/>
              <a:t>           торговали…</a:t>
            </a:r>
          </a:p>
          <a:p>
            <a:r>
              <a:rPr lang="ru-RU" dirty="0" smtClean="0"/>
              <a:t>19 слайд – современный грузовой транспорт на Неве…</a:t>
            </a:r>
          </a:p>
          <a:p>
            <a:r>
              <a:rPr lang="ru-RU" dirty="0"/>
              <a:t> </a:t>
            </a:r>
            <a:r>
              <a:rPr lang="ru-RU" dirty="0" smtClean="0"/>
              <a:t>         - И сейчас по Неве плывёт большое  количество кораблей:</a:t>
            </a:r>
          </a:p>
          <a:p>
            <a:r>
              <a:rPr lang="ru-RU" dirty="0"/>
              <a:t> </a:t>
            </a:r>
            <a:r>
              <a:rPr lang="ru-RU" dirty="0" smtClean="0"/>
              <a:t>           они везут необходимые грузы для города и страны, и обрат-</a:t>
            </a:r>
          </a:p>
          <a:p>
            <a:r>
              <a:rPr lang="ru-RU" dirty="0"/>
              <a:t> </a:t>
            </a:r>
            <a:r>
              <a:rPr lang="ru-RU" dirty="0" smtClean="0"/>
              <a:t>           но.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- У красавицы Невы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Ожерелье из листвы.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И гранитом, самым лучшим,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Ей одели берега…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Но совсем не белоручка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Знаменитая река :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Баржи, лодки, пароходы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На себе несёт Нева.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И в трубе водопроводной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Тоже плещется Нева…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                            М. Борисов.</a:t>
            </a:r>
          </a:p>
          <a:p>
            <a:r>
              <a:rPr lang="ru-RU" dirty="0" smtClean="0"/>
              <a:t>20 слайд – сады на берегах Невы.</a:t>
            </a:r>
          </a:p>
          <a:p>
            <a:r>
              <a:rPr lang="ru-RU" dirty="0" smtClean="0"/>
              <a:t>21 слайд – водопровод…</a:t>
            </a:r>
          </a:p>
          <a:p>
            <a:r>
              <a:rPr lang="ru-RU" dirty="0" smtClean="0"/>
              <a:t>22 слайд – разведённые мосты на Неве…</a:t>
            </a:r>
          </a:p>
          <a:p>
            <a:r>
              <a:rPr lang="ru-RU" dirty="0"/>
              <a:t> </a:t>
            </a:r>
            <a:r>
              <a:rPr lang="ru-RU" dirty="0" smtClean="0"/>
              <a:t>         - Ночью, когда умолкает городской шум, разъезжаются по</a:t>
            </a:r>
          </a:p>
          <a:p>
            <a:r>
              <a:rPr lang="ru-RU" dirty="0"/>
              <a:t> </a:t>
            </a:r>
            <a:r>
              <a:rPr lang="ru-RU" dirty="0" smtClean="0"/>
              <a:t>           своим паркам автобусы, троллейбусы, трамваи – </a:t>
            </a:r>
            <a:r>
              <a:rPr lang="ru-RU" dirty="0" err="1" smtClean="0"/>
              <a:t>раскрыва</a:t>
            </a:r>
            <a:r>
              <a:rPr lang="ru-RU" dirty="0" smtClean="0"/>
              <a:t>-</a:t>
            </a:r>
          </a:p>
          <a:p>
            <a:r>
              <a:rPr lang="ru-RU" dirty="0"/>
              <a:t> </a:t>
            </a:r>
            <a:r>
              <a:rPr lang="ru-RU" dirty="0" smtClean="0"/>
              <a:t>           ют свои пролёты петербургские мосты и пропускают </a:t>
            </a:r>
            <a:r>
              <a:rPr lang="ru-RU" dirty="0" err="1" smtClean="0"/>
              <a:t>гру</a:t>
            </a:r>
            <a:r>
              <a:rPr lang="ru-RU" dirty="0" smtClean="0"/>
              <a:t> –</a:t>
            </a:r>
          </a:p>
          <a:p>
            <a:r>
              <a:rPr lang="ru-RU" dirty="0"/>
              <a:t> </a:t>
            </a:r>
            <a:r>
              <a:rPr lang="ru-RU" dirty="0" smtClean="0"/>
              <a:t>           </a:t>
            </a:r>
            <a:r>
              <a:rPr lang="ru-RU" dirty="0" err="1" smtClean="0"/>
              <a:t>жёные</a:t>
            </a:r>
            <a:r>
              <a:rPr lang="ru-RU" dirty="0" smtClean="0"/>
              <a:t> суда. </a:t>
            </a:r>
          </a:p>
          <a:p>
            <a:r>
              <a:rPr lang="ru-RU" dirty="0" smtClean="0"/>
              <a:t>23 слайд – разные времена года на Неве…</a:t>
            </a:r>
          </a:p>
          <a:p>
            <a:r>
              <a:rPr lang="ru-RU" dirty="0"/>
              <a:t> </a:t>
            </a:r>
            <a:r>
              <a:rPr lang="ru-RU" dirty="0" smtClean="0"/>
              <a:t>        - С весны и до глубокой осени трудится Нева. И вода, которую</a:t>
            </a:r>
          </a:p>
          <a:p>
            <a:r>
              <a:rPr lang="ru-RU" dirty="0"/>
              <a:t> </a:t>
            </a:r>
            <a:r>
              <a:rPr lang="ru-RU" dirty="0" smtClean="0"/>
              <a:t>           мы пьём, тоже невская, только её предварительно </a:t>
            </a:r>
            <a:r>
              <a:rPr lang="ru-RU" dirty="0" err="1" smtClean="0"/>
              <a:t>очища</a:t>
            </a:r>
            <a:r>
              <a:rPr lang="ru-RU" dirty="0" smtClean="0"/>
              <a:t>-</a:t>
            </a:r>
          </a:p>
          <a:p>
            <a:r>
              <a:rPr lang="ru-RU" dirty="0"/>
              <a:t> </a:t>
            </a:r>
            <a:r>
              <a:rPr lang="ru-RU" dirty="0" smtClean="0"/>
              <a:t>           ют.</a:t>
            </a:r>
          </a:p>
          <a:p>
            <a:r>
              <a:rPr lang="ru-RU" dirty="0" smtClean="0"/>
              <a:t>24 слайд – рыбаки – любители на Неве…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1898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632" y="251520"/>
            <a:ext cx="6781152" cy="89562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           - В Неве водится и рыба ; питерские рыбаки-любители </a:t>
            </a:r>
            <a:r>
              <a:rPr lang="ru-RU" dirty="0" err="1" smtClean="0"/>
              <a:t>ло</a:t>
            </a:r>
            <a:r>
              <a:rPr lang="ru-RU" dirty="0" smtClean="0"/>
              <a:t> –</a:t>
            </a:r>
          </a:p>
          <a:p>
            <a:r>
              <a:rPr lang="ru-RU" dirty="0"/>
              <a:t> </a:t>
            </a:r>
            <a:r>
              <a:rPr lang="ru-RU" dirty="0" smtClean="0"/>
              <a:t>             </a:t>
            </a:r>
            <a:r>
              <a:rPr lang="ru-RU" dirty="0" err="1" smtClean="0"/>
              <a:t>вят</a:t>
            </a:r>
            <a:r>
              <a:rPr lang="ru-RU" dirty="0" smtClean="0"/>
              <a:t>  её.  Значит Нева и кормит, и поит нас.</a:t>
            </a:r>
          </a:p>
          <a:p>
            <a:r>
              <a:rPr lang="ru-RU" dirty="0" smtClean="0"/>
              <a:t>ВОПРОСЫ : - какую пользу для города приносит Нева?</a:t>
            </a:r>
          </a:p>
          <a:p>
            <a:r>
              <a:rPr lang="ru-RU" dirty="0" smtClean="0"/>
              <a:t>Ответы детей : - …</a:t>
            </a:r>
          </a:p>
          <a:p>
            <a:r>
              <a:rPr lang="ru-RU" dirty="0" smtClean="0"/>
              <a:t>25 слайд –  Нева зимой.</a:t>
            </a:r>
          </a:p>
          <a:p>
            <a:r>
              <a:rPr lang="ru-RU" dirty="0"/>
              <a:t> </a:t>
            </a:r>
            <a:r>
              <a:rPr lang="ru-RU" dirty="0" smtClean="0"/>
              <a:t>            - Зимой Нева замерзает, покрывается льдом.</a:t>
            </a:r>
          </a:p>
          <a:p>
            <a:r>
              <a:rPr lang="ru-RU" dirty="0" smtClean="0"/>
              <a:t>26 слайд – ледоход.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- А весной </a:t>
            </a:r>
            <a:r>
              <a:rPr lang="ru-RU" dirty="0" err="1" smtClean="0"/>
              <a:t>лёдтает</a:t>
            </a:r>
            <a:r>
              <a:rPr lang="ru-RU" dirty="0" smtClean="0"/>
              <a:t>, Нева «вскрывается», начинается </a:t>
            </a:r>
            <a:r>
              <a:rPr lang="ru-RU" dirty="0" err="1" smtClean="0"/>
              <a:t>ледо</a:t>
            </a:r>
            <a:r>
              <a:rPr lang="ru-RU" dirty="0" smtClean="0"/>
              <a:t>-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</a:t>
            </a:r>
            <a:r>
              <a:rPr lang="ru-RU" dirty="0"/>
              <a:t> </a:t>
            </a:r>
            <a:r>
              <a:rPr lang="ru-RU" dirty="0" smtClean="0"/>
              <a:t>ход. Лёд идёт сначала невский, а потом ладожский ( из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Ладожского озера).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- Льдины прыгают, кружатся,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Друг на друга громоздятся,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Друг за другом в даль спешат,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И грохочут, и трещат…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                               В. Мирович.</a:t>
            </a:r>
          </a:p>
          <a:p>
            <a:r>
              <a:rPr lang="ru-RU" dirty="0"/>
              <a:t> </a:t>
            </a:r>
            <a:r>
              <a:rPr lang="ru-RU" dirty="0" smtClean="0"/>
              <a:t>            - Вода в Неве всегда холодная, температура её зависит от</a:t>
            </a:r>
          </a:p>
          <a:p>
            <a:r>
              <a:rPr lang="ru-RU" dirty="0"/>
              <a:t> </a:t>
            </a:r>
            <a:r>
              <a:rPr lang="ru-RU" dirty="0" smtClean="0"/>
              <a:t>              времени года.</a:t>
            </a:r>
          </a:p>
          <a:p>
            <a:r>
              <a:rPr lang="ru-RU" dirty="0" smtClean="0"/>
              <a:t>РЕШИТЕ ЗАДАЧУ : - температура воды в Неве в апреле – 1 градус.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В мае на 5 градусов выше. Какова температура 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воды в Неве в мае ?</a:t>
            </a:r>
          </a:p>
          <a:p>
            <a:r>
              <a:rPr lang="ru-RU" dirty="0" smtClean="0"/>
              <a:t>Ответы детей : - …</a:t>
            </a:r>
          </a:p>
          <a:p>
            <a:r>
              <a:rPr lang="ru-RU" dirty="0" smtClean="0"/>
              <a:t>27 слайд – цвет Невы…</a:t>
            </a:r>
          </a:p>
          <a:p>
            <a:r>
              <a:rPr lang="ru-RU" dirty="0"/>
              <a:t> </a:t>
            </a:r>
            <a:r>
              <a:rPr lang="ru-RU" dirty="0" smtClean="0"/>
              <a:t>           - В разное время дня Нева меняет свой цвет – это зависит и</a:t>
            </a:r>
          </a:p>
          <a:p>
            <a:r>
              <a:rPr lang="ru-RU" dirty="0"/>
              <a:t> </a:t>
            </a:r>
            <a:r>
              <a:rPr lang="ru-RU" dirty="0" smtClean="0"/>
              <a:t>             от состояния погоды : утром на солнце она может быть</a:t>
            </a:r>
          </a:p>
          <a:p>
            <a:r>
              <a:rPr lang="ru-RU" dirty="0"/>
              <a:t> </a:t>
            </a:r>
            <a:r>
              <a:rPr lang="ru-RU" dirty="0" smtClean="0"/>
              <a:t>             розоватой, под вечер в пасмурную безветренную погоду –</a:t>
            </a:r>
          </a:p>
          <a:p>
            <a:r>
              <a:rPr lang="ru-RU" dirty="0"/>
              <a:t> </a:t>
            </a:r>
            <a:r>
              <a:rPr lang="ru-RU" dirty="0" smtClean="0"/>
              <a:t>             тёмно-серой, в ясный безветренный день – светло-</a:t>
            </a:r>
            <a:r>
              <a:rPr lang="ru-RU" dirty="0" err="1" smtClean="0"/>
              <a:t>голубо</a:t>
            </a:r>
            <a:r>
              <a:rPr lang="ru-RU" dirty="0" smtClean="0"/>
              <a:t>-</a:t>
            </a:r>
          </a:p>
          <a:p>
            <a:r>
              <a:rPr lang="ru-RU" dirty="0"/>
              <a:t> </a:t>
            </a:r>
            <a:r>
              <a:rPr lang="ru-RU" dirty="0" smtClean="0"/>
              <a:t>             </a:t>
            </a:r>
            <a:r>
              <a:rPr lang="ru-RU" dirty="0" err="1" smtClean="0"/>
              <a:t>ватая</a:t>
            </a:r>
            <a:r>
              <a:rPr lang="ru-RU" dirty="0" smtClean="0"/>
              <a:t>, а в ясный ветреный день – Нева тёмно-синяя.</a:t>
            </a:r>
          </a:p>
          <a:p>
            <a:r>
              <a:rPr lang="ru-RU" dirty="0" smtClean="0"/>
              <a:t>ОТГАДАЙТЕ  ЗАГАДКУ :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- Из Ладожского озера к морю спешит,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 На берегу её Санкт-Петербург стоит,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 В волнах отражается неба синева,</a:t>
            </a:r>
          </a:p>
        </p:txBody>
      </p:sp>
    </p:spTree>
    <p:extLst>
      <p:ext uri="{BB962C8B-B14F-4D97-AF65-F5344CB8AC3E}">
        <p14:creationId xmlns:p14="http://schemas.microsoft.com/office/powerpoint/2010/main" val="1237927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640" y="251520"/>
            <a:ext cx="6785640" cy="89562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                               Как же называется эта река ?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                                   ( Нева).</a:t>
            </a:r>
          </a:p>
          <a:p>
            <a:r>
              <a:rPr lang="ru-RU" dirty="0" smtClean="0"/>
              <a:t>28 слайд – рыбаки, удочки, невод…</a:t>
            </a:r>
          </a:p>
          <a:p>
            <a:r>
              <a:rPr lang="ru-RU" dirty="0"/>
              <a:t> </a:t>
            </a:r>
            <a:r>
              <a:rPr lang="ru-RU" dirty="0" smtClean="0"/>
              <a:t>           - А вот что рассказало нам стихотворение о названии</a:t>
            </a:r>
          </a:p>
          <a:p>
            <a:r>
              <a:rPr lang="ru-RU" dirty="0"/>
              <a:t> </a:t>
            </a:r>
            <a:r>
              <a:rPr lang="ru-RU" dirty="0" smtClean="0"/>
              <a:t>             реки Невы :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- Вольная Ладога для рыбака,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Как море была широка, глубока!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Море по-фински звучало, как «Нево»,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В «Нево» рыбак свой забрасывал невод.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Так стали родными чужие слова –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Из «Нево» на свет появилась – Нева.</a:t>
            </a:r>
          </a:p>
          <a:p>
            <a:r>
              <a:rPr lang="ru-RU" dirty="0"/>
              <a:t> </a:t>
            </a:r>
            <a:r>
              <a:rPr lang="ru-RU" dirty="0" smtClean="0"/>
              <a:t>          - Вот какое интересное путешествие мы с вами совершили,</a:t>
            </a:r>
          </a:p>
          <a:p>
            <a:r>
              <a:rPr lang="ru-RU" dirty="0"/>
              <a:t> </a:t>
            </a:r>
            <a:r>
              <a:rPr lang="ru-RU" dirty="0" smtClean="0"/>
              <a:t>            ребята. Теперь, гуляя по Неве, вы сможете рассказать </a:t>
            </a:r>
            <a:r>
              <a:rPr lang="ru-RU" dirty="0" err="1" smtClean="0"/>
              <a:t>сво</a:t>
            </a:r>
            <a:r>
              <a:rPr lang="ru-RU" dirty="0" smtClean="0"/>
              <a:t> –</a:t>
            </a:r>
          </a:p>
          <a:p>
            <a:r>
              <a:rPr lang="ru-RU" dirty="0"/>
              <a:t> </a:t>
            </a:r>
            <a:r>
              <a:rPr lang="ru-RU" dirty="0" smtClean="0"/>
              <a:t>            им родным, друзьям и гостям всё о нашей красавице</a:t>
            </a:r>
          </a:p>
          <a:p>
            <a:r>
              <a:rPr lang="ru-RU" dirty="0"/>
              <a:t> </a:t>
            </a:r>
            <a:r>
              <a:rPr lang="ru-RU" dirty="0" smtClean="0"/>
              <a:t>            Неве. И вы знаете – если кто-нибудь увидит силуэт</a:t>
            </a:r>
          </a:p>
          <a:p>
            <a:r>
              <a:rPr lang="ru-RU" dirty="0" smtClean="0"/>
              <a:t>29 слайд – виды города…</a:t>
            </a:r>
          </a:p>
          <a:p>
            <a:r>
              <a:rPr lang="ru-RU" dirty="0"/>
              <a:t> </a:t>
            </a:r>
            <a:r>
              <a:rPr lang="ru-RU" dirty="0" smtClean="0"/>
              <a:t>            «Медного всадника», очертания «золотого кораблика»,</a:t>
            </a:r>
          </a:p>
          <a:p>
            <a:r>
              <a:rPr lang="ru-RU" dirty="0"/>
              <a:t> </a:t>
            </a:r>
            <a:r>
              <a:rPr lang="ru-RU" dirty="0" smtClean="0"/>
              <a:t>            фотографии Зимнего дворца и Петропавловской крепости –</a:t>
            </a:r>
          </a:p>
          <a:p>
            <a:r>
              <a:rPr lang="ru-RU" dirty="0"/>
              <a:t> </a:t>
            </a:r>
            <a:r>
              <a:rPr lang="ru-RU" dirty="0" smtClean="0"/>
              <a:t>            сразу поймёт , что это символы нашего города, Санкт –</a:t>
            </a:r>
            <a:r>
              <a:rPr lang="ru-RU" dirty="0" err="1" smtClean="0"/>
              <a:t>Пе</a:t>
            </a:r>
            <a:r>
              <a:rPr lang="ru-RU" dirty="0" smtClean="0"/>
              <a:t>-</a:t>
            </a:r>
          </a:p>
          <a:p>
            <a:r>
              <a:rPr lang="ru-RU" dirty="0"/>
              <a:t> </a:t>
            </a:r>
            <a:r>
              <a:rPr lang="ru-RU" dirty="0" smtClean="0"/>
              <a:t>            </a:t>
            </a:r>
            <a:r>
              <a:rPr lang="ru-RU" dirty="0" err="1" smtClean="0"/>
              <a:t>тербурга</a:t>
            </a:r>
            <a:r>
              <a:rPr lang="ru-RU" dirty="0" smtClean="0"/>
              <a:t>, самого любимого города на свете. Города, в кото-</a:t>
            </a:r>
          </a:p>
          <a:p>
            <a:r>
              <a:rPr lang="ru-RU" dirty="0"/>
              <a:t> </a:t>
            </a:r>
            <a:r>
              <a:rPr lang="ru-RU" dirty="0" smtClean="0"/>
              <a:t>            ром мы живём, северной столицы России.</a:t>
            </a:r>
          </a:p>
          <a:p>
            <a:r>
              <a:rPr lang="ru-RU" dirty="0" smtClean="0"/>
              <a:t>30,31 слайды – красавица Нева…</a:t>
            </a:r>
          </a:p>
          <a:p>
            <a:r>
              <a:rPr lang="ru-RU" dirty="0"/>
              <a:t> </a:t>
            </a:r>
            <a:r>
              <a:rPr lang="ru-RU" dirty="0" smtClean="0"/>
              <a:t>         - Символом нашего города, его визитной карточкой можно</a:t>
            </a:r>
          </a:p>
          <a:p>
            <a:r>
              <a:rPr lang="ru-RU" dirty="0"/>
              <a:t> </a:t>
            </a:r>
            <a:r>
              <a:rPr lang="ru-RU" dirty="0" smtClean="0"/>
              <a:t>           считать и Неву. На берегах её построен наш город, она </a:t>
            </a:r>
            <a:r>
              <a:rPr lang="ru-RU" dirty="0" err="1" smtClean="0"/>
              <a:t>ук</a:t>
            </a:r>
            <a:r>
              <a:rPr lang="ru-RU" dirty="0" smtClean="0"/>
              <a:t> –</a:t>
            </a:r>
          </a:p>
          <a:p>
            <a:r>
              <a:rPr lang="ru-RU" dirty="0"/>
              <a:t> </a:t>
            </a:r>
            <a:r>
              <a:rPr lang="ru-RU" dirty="0" smtClean="0"/>
              <a:t>           </a:t>
            </a:r>
            <a:r>
              <a:rPr lang="ru-RU" dirty="0" err="1" smtClean="0"/>
              <a:t>рашает</a:t>
            </a:r>
            <a:r>
              <a:rPr lang="ru-RU" dirty="0" smtClean="0"/>
              <a:t> его, делает неповторимым и необычным.</a:t>
            </a:r>
          </a:p>
          <a:p>
            <a:r>
              <a:rPr lang="ru-RU" dirty="0" smtClean="0"/>
              <a:t>ВОПРОС : - может кто-нибудь из вас расскажет нам стихотворения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о самых красивых местах Петербурга ?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- Стреляет в полдень пушка…;</a:t>
            </a:r>
            <a:br>
              <a:rPr lang="ru-RU" dirty="0" smtClean="0"/>
            </a:br>
            <a:r>
              <a:rPr lang="ru-RU" dirty="0" smtClean="0"/>
              <a:t>                                   - Над грохотом и пылью…;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- Вот памятник царю Петру…;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- Над красавицей Невой…</a:t>
            </a:r>
          </a:p>
        </p:txBody>
      </p:sp>
    </p:spTree>
    <p:extLst>
      <p:ext uri="{BB962C8B-B14F-4D97-AF65-F5344CB8AC3E}">
        <p14:creationId xmlns:p14="http://schemas.microsoft.com/office/powerpoint/2010/main" val="738720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640" y="251520"/>
            <a:ext cx="66225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         - Мы гордимся нашим городом, любим его, а теперь знаем,</a:t>
            </a:r>
          </a:p>
          <a:p>
            <a:r>
              <a:rPr lang="ru-RU" dirty="0"/>
              <a:t> </a:t>
            </a:r>
            <a:r>
              <a:rPr lang="ru-RU" dirty="0" smtClean="0"/>
              <a:t>           что  и Нева является символом Санкт-Петербурга. И </a:t>
            </a:r>
            <a:r>
              <a:rPr lang="ru-RU" dirty="0" err="1" smtClean="0"/>
              <a:t>смо</a:t>
            </a:r>
            <a:r>
              <a:rPr lang="ru-RU" dirty="0" smtClean="0"/>
              <a:t> –</a:t>
            </a:r>
          </a:p>
          <a:p>
            <a:r>
              <a:rPr lang="ru-RU" dirty="0"/>
              <a:t> </a:t>
            </a:r>
            <a:r>
              <a:rPr lang="ru-RU" dirty="0" smtClean="0"/>
              <a:t>           </a:t>
            </a:r>
            <a:r>
              <a:rPr lang="ru-RU" dirty="0" err="1" smtClean="0"/>
              <a:t>жем</a:t>
            </a:r>
            <a:r>
              <a:rPr lang="ru-RU" dirty="0" smtClean="0"/>
              <a:t> объяснить почему.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283" y="1907704"/>
            <a:ext cx="6093296" cy="4199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1747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1554</Words>
  <Application>Microsoft Office PowerPoint</Application>
  <PresentationFormat>Экран (4:3)</PresentationFormat>
  <Paragraphs>233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33</cp:revision>
  <cp:lastPrinted>2015-10-12T21:37:17Z</cp:lastPrinted>
  <dcterms:created xsi:type="dcterms:W3CDTF">2015-10-11T20:53:51Z</dcterms:created>
  <dcterms:modified xsi:type="dcterms:W3CDTF">2015-10-25T15:39:55Z</dcterms:modified>
</cp:coreProperties>
</file>