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1000100" y="571480"/>
            <a:ext cx="7772400" cy="1470025"/>
          </a:xfrm>
        </p:spPr>
        <p:txBody>
          <a:bodyPr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Автономная некоммерческая организация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дошкольного образования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«Планета детства «Лада»</a:t>
            </a:r>
            <a:b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ДС №201 «Волшебница»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3571876"/>
            <a:ext cx="6400800" cy="17526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Интерактивные игры </a:t>
            </a:r>
            <a:endParaRPr lang="en-US" sz="2800" b="1" i="1" dirty="0" smtClean="0"/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«</a:t>
            </a:r>
            <a:r>
              <a:rPr lang="ru-RU" sz="2800" b="1" i="1" dirty="0" smtClean="0"/>
              <a:t>Зима»</a:t>
            </a:r>
            <a:endParaRPr lang="ru-RU" sz="2800" b="1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11-Nezhivaja-priroda-zimoj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9622" y="208765"/>
            <a:ext cx="4044080" cy="4648995"/>
          </a:xfrm>
        </p:spPr>
      </p:pic>
      <p:pic>
        <p:nvPicPr>
          <p:cNvPr id="5" name="Рисунок 4" descr="0a33da430db591e5f204f2970e54e94f.jpeg"/>
          <p:cNvPicPr>
            <a:picLocks noChangeAspect="1"/>
          </p:cNvPicPr>
          <p:nvPr/>
        </p:nvPicPr>
        <p:blipFill>
          <a:blip r:embed="rId3" cstate="print"/>
          <a:srcRect b="16175"/>
          <a:stretch>
            <a:fillRect/>
          </a:stretch>
        </p:blipFill>
        <p:spPr>
          <a:xfrm>
            <a:off x="323528" y="332656"/>
            <a:ext cx="1358193" cy="1440000"/>
          </a:xfrm>
          <a:prstGeom prst="rect">
            <a:avLst/>
          </a:prstGeom>
        </p:spPr>
      </p:pic>
      <p:pic>
        <p:nvPicPr>
          <p:cNvPr id="6" name="Рисунок 5" descr="56586543_1.png"/>
          <p:cNvPicPr>
            <a:picLocks noChangeAspect="1"/>
          </p:cNvPicPr>
          <p:nvPr/>
        </p:nvPicPr>
        <p:blipFill>
          <a:blip r:embed="rId4" cstate="print"/>
          <a:srcRect l="55905" t="58426" r="7486" b="5463"/>
          <a:stretch>
            <a:fillRect/>
          </a:stretch>
        </p:blipFill>
        <p:spPr>
          <a:xfrm>
            <a:off x="7429520" y="5418000"/>
            <a:ext cx="1488000" cy="1440000"/>
          </a:xfrm>
          <a:prstGeom prst="rect">
            <a:avLst/>
          </a:prstGeom>
        </p:spPr>
      </p:pic>
      <p:pic>
        <p:nvPicPr>
          <p:cNvPr id="7" name="Рисунок 6" descr="56586543_1.png"/>
          <p:cNvPicPr>
            <a:picLocks noChangeAspect="1"/>
          </p:cNvPicPr>
          <p:nvPr/>
        </p:nvPicPr>
        <p:blipFill>
          <a:blip r:embed="rId4" cstate="print"/>
          <a:srcRect l="8509" t="57062" r="63148" b="6827"/>
          <a:stretch>
            <a:fillRect/>
          </a:stretch>
        </p:blipFill>
        <p:spPr>
          <a:xfrm>
            <a:off x="5857884" y="5418000"/>
            <a:ext cx="1152000" cy="1440000"/>
          </a:xfrm>
          <a:prstGeom prst="rect">
            <a:avLst/>
          </a:prstGeom>
        </p:spPr>
      </p:pic>
      <p:pic>
        <p:nvPicPr>
          <p:cNvPr id="8" name="Рисунок 7" descr="56586543_1.png"/>
          <p:cNvPicPr>
            <a:picLocks noChangeAspect="1"/>
          </p:cNvPicPr>
          <p:nvPr/>
        </p:nvPicPr>
        <p:blipFill>
          <a:blip r:embed="rId4" cstate="print"/>
          <a:srcRect l="37876" t="37642" r="39686" b="40691"/>
          <a:stretch>
            <a:fillRect/>
          </a:stretch>
        </p:blipFill>
        <p:spPr>
          <a:xfrm>
            <a:off x="214282" y="5489438"/>
            <a:ext cx="1444593" cy="1368562"/>
          </a:xfrm>
          <a:prstGeom prst="rect">
            <a:avLst/>
          </a:prstGeom>
        </p:spPr>
      </p:pic>
      <p:pic>
        <p:nvPicPr>
          <p:cNvPr id="9" name="Рисунок 8" descr="56586543_1.png"/>
          <p:cNvPicPr>
            <a:picLocks noChangeAspect="1"/>
          </p:cNvPicPr>
          <p:nvPr/>
        </p:nvPicPr>
        <p:blipFill>
          <a:blip r:embed="rId4" cstate="print"/>
          <a:srcRect l="58975" t="6186" r="9139" b="62518"/>
          <a:stretch>
            <a:fillRect/>
          </a:stretch>
        </p:blipFill>
        <p:spPr>
          <a:xfrm>
            <a:off x="3929058" y="5418000"/>
            <a:ext cx="1495384" cy="1440000"/>
          </a:xfrm>
          <a:prstGeom prst="rect">
            <a:avLst/>
          </a:prstGeom>
        </p:spPr>
      </p:pic>
      <p:pic>
        <p:nvPicPr>
          <p:cNvPr id="10" name="Рисунок 9" descr="56586543_1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F98E5"/>
              </a:clrFrom>
              <a:clrTo>
                <a:srgbClr val="3F98E5">
                  <a:alpha val="0"/>
                </a:srgbClr>
              </a:clrTo>
            </a:clrChange>
          </a:blip>
          <a:srcRect l="5675" t="6025" r="65982" b="61475"/>
          <a:stretch>
            <a:fillRect/>
          </a:stretch>
        </p:blipFill>
        <p:spPr>
          <a:xfrm>
            <a:off x="7500958" y="2000240"/>
            <a:ext cx="1280000" cy="1440000"/>
          </a:xfrm>
          <a:prstGeom prst="rect">
            <a:avLst/>
          </a:prstGeom>
        </p:spPr>
      </p:pic>
      <p:pic>
        <p:nvPicPr>
          <p:cNvPr id="11" name="Рисунок 10" descr="130338236511523.jpg"/>
          <p:cNvPicPr>
            <a:picLocks noChangeAspect="1"/>
          </p:cNvPicPr>
          <p:nvPr/>
        </p:nvPicPr>
        <p:blipFill>
          <a:blip r:embed="rId5" cstate="print"/>
          <a:srcRect l="39000" t="37879" r="40000" b="37878"/>
          <a:stretch>
            <a:fillRect/>
          </a:stretch>
        </p:blipFill>
        <p:spPr>
          <a:xfrm>
            <a:off x="7429520" y="500042"/>
            <a:ext cx="1260000" cy="1440000"/>
          </a:xfrm>
          <a:prstGeom prst="rect">
            <a:avLst/>
          </a:prstGeom>
        </p:spPr>
      </p:pic>
      <p:pic>
        <p:nvPicPr>
          <p:cNvPr id="12" name="Рисунок 11" descr="130338236511523.jpg"/>
          <p:cNvPicPr>
            <a:picLocks noChangeAspect="1"/>
          </p:cNvPicPr>
          <p:nvPr/>
        </p:nvPicPr>
        <p:blipFill>
          <a:blip r:embed="rId5" cstate="print"/>
          <a:srcRect l="60300" t="55859" r="6700" b="9293"/>
          <a:stretch>
            <a:fillRect/>
          </a:stretch>
        </p:blipFill>
        <p:spPr>
          <a:xfrm>
            <a:off x="7500958" y="3714752"/>
            <a:ext cx="1377391" cy="1440000"/>
          </a:xfrm>
          <a:prstGeom prst="rect">
            <a:avLst/>
          </a:prstGeom>
        </p:spPr>
      </p:pic>
      <p:pic>
        <p:nvPicPr>
          <p:cNvPr id="13" name="Рисунок 12" descr="130338236511523.jpg"/>
          <p:cNvPicPr>
            <a:picLocks noChangeAspect="1"/>
          </p:cNvPicPr>
          <p:nvPr/>
        </p:nvPicPr>
        <p:blipFill>
          <a:blip r:embed="rId5" cstate="print"/>
          <a:srcRect l="7600" t="58687" r="60900" b="4949"/>
          <a:stretch>
            <a:fillRect/>
          </a:stretch>
        </p:blipFill>
        <p:spPr>
          <a:xfrm>
            <a:off x="285720" y="3786190"/>
            <a:ext cx="1260000" cy="1440000"/>
          </a:xfrm>
          <a:prstGeom prst="rect">
            <a:avLst/>
          </a:prstGeom>
        </p:spPr>
      </p:pic>
      <p:pic>
        <p:nvPicPr>
          <p:cNvPr id="14" name="Рисунок 13" descr="130338236511523.jpg"/>
          <p:cNvPicPr>
            <a:picLocks noChangeAspect="1"/>
          </p:cNvPicPr>
          <p:nvPr/>
        </p:nvPicPr>
        <p:blipFill>
          <a:blip r:embed="rId5" cstate="print"/>
          <a:srcRect l="62900" t="5454" r="5600" b="62727"/>
          <a:stretch>
            <a:fillRect/>
          </a:stretch>
        </p:blipFill>
        <p:spPr>
          <a:xfrm>
            <a:off x="285720" y="2071678"/>
            <a:ext cx="1440000" cy="1440000"/>
          </a:xfrm>
          <a:prstGeom prst="rect">
            <a:avLst/>
          </a:prstGeom>
        </p:spPr>
      </p:pic>
      <p:pic>
        <p:nvPicPr>
          <p:cNvPr id="15" name="Рисунок 14" descr="130338236511523.jpg"/>
          <p:cNvPicPr>
            <a:picLocks noChangeAspect="1"/>
          </p:cNvPicPr>
          <p:nvPr/>
        </p:nvPicPr>
        <p:blipFill>
          <a:blip r:embed="rId5" cstate="print"/>
          <a:srcRect l="5700" t="5252" r="61300" b="58384"/>
          <a:stretch>
            <a:fillRect/>
          </a:stretch>
        </p:blipFill>
        <p:spPr>
          <a:xfrm>
            <a:off x="1785918" y="5418000"/>
            <a:ext cx="1320000" cy="1440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</TotalTime>
  <Words>8</Words>
  <Application>Microsoft Office PowerPoint</Application>
  <PresentationFormat>Экран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Эркер</vt:lpstr>
      <vt:lpstr>Автономная некоммерческая организация  дошкольного образования  «Планета детства «Лада»  ДС №201 «Волшебница» 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</cp:revision>
  <dcterms:created xsi:type="dcterms:W3CDTF">2014-12-16T13:52:16Z</dcterms:created>
  <dcterms:modified xsi:type="dcterms:W3CDTF">2015-10-25T09:02:55Z</dcterms:modified>
</cp:coreProperties>
</file>