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0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86B7B-00E8-44FA-8856-758915467B05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31FB0-CDC0-41DB-B0F1-5A96BF361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31FB0-CDC0-41DB-B0F1-5A96BF36122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9F2405D-EFA0-483C-875E-EAE572B714DB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7201A05-BCE0-4856-A6C6-83ADEB846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2405D-EFA0-483C-875E-EAE572B714DB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201A05-BCE0-4856-A6C6-83ADEB846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2405D-EFA0-483C-875E-EAE572B714DB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201A05-BCE0-4856-A6C6-83ADEB846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2405D-EFA0-483C-875E-EAE572B714DB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201A05-BCE0-4856-A6C6-83ADEB8464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2405D-EFA0-483C-875E-EAE572B714DB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201A05-BCE0-4856-A6C6-83ADEB8464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2405D-EFA0-483C-875E-EAE572B714DB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201A05-BCE0-4856-A6C6-83ADEB8464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2405D-EFA0-483C-875E-EAE572B714DB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201A05-BCE0-4856-A6C6-83ADEB846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2405D-EFA0-483C-875E-EAE572B714DB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201A05-BCE0-4856-A6C6-83ADEB8464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2405D-EFA0-483C-875E-EAE572B714DB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201A05-BCE0-4856-A6C6-83ADEB846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9F2405D-EFA0-483C-875E-EAE572B714DB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201A05-BCE0-4856-A6C6-83ADEB846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9F2405D-EFA0-483C-875E-EAE572B714DB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7201A05-BCE0-4856-A6C6-83ADEB8464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9F2405D-EFA0-483C-875E-EAE572B714DB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7201A05-BCE0-4856-A6C6-83ADEB846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Танасенко</a:t>
            </a:r>
            <a:r>
              <a:rPr lang="ru-RU" dirty="0" smtClean="0"/>
              <a:t> Наталья Ивановна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>Проект на тему: «Чудо – огород»</a:t>
            </a:r>
            <a:endParaRPr lang="ru-RU" dirty="0"/>
          </a:p>
        </p:txBody>
      </p:sp>
      <p:pic>
        <p:nvPicPr>
          <p:cNvPr id="1026" name="Picture 2" descr="C:\Users\нина\Desktop\image_3082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69" y="2276872"/>
            <a:ext cx="7580164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Закрепление и расширение знаний детей о родном крае и культурных огородных растениях Мордовии, формирование на этой основе духовного, экологического, нравственного и личностного отношения к действительности.</a:t>
            </a:r>
          </a:p>
          <a:p>
            <a:r>
              <a:rPr lang="ru-RU" dirty="0" smtClean="0"/>
              <a:t>Экспериментальным путем выяснить, как из семян появляется плод.</a:t>
            </a:r>
          </a:p>
          <a:p>
            <a:r>
              <a:rPr lang="ru-RU" dirty="0" smtClean="0"/>
              <a:t>Формирование разносторонних знаний о растениях, овощах и фруктах.</a:t>
            </a:r>
          </a:p>
          <a:p>
            <a:r>
              <a:rPr lang="ru-RU" dirty="0" smtClean="0"/>
              <a:t>Возрастание речевой компетенции:</a:t>
            </a:r>
          </a:p>
          <a:p>
            <a:r>
              <a:rPr lang="ru-RU" dirty="0" smtClean="0"/>
              <a:t>- Сравнивать овощи и фрукты по нескольким признакам.</a:t>
            </a:r>
          </a:p>
          <a:p>
            <a:r>
              <a:rPr lang="ru-RU" dirty="0" smtClean="0"/>
              <a:t>- Отвечать на вопросы, делать простейшие выводы.</a:t>
            </a:r>
          </a:p>
          <a:p>
            <a:r>
              <a:rPr lang="ru-RU" dirty="0" smtClean="0"/>
              <a:t>Развитие познавательных и творческих способностей.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Ожидаемые результаты в процессе взаимодействия педагоги – дети – родители:           Дети</a:t>
            </a:r>
            <a:r>
              <a:rPr lang="ru-RU" sz="3100" b="0" dirty="0" smtClean="0"/>
              <a:t/>
            </a:r>
            <a:br>
              <a:rPr lang="ru-RU" sz="3100" b="0" dirty="0" smtClean="0"/>
            </a:br>
            <a:endParaRPr lang="ru-RU" sz="31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64704"/>
            <a:ext cx="4114800" cy="5242587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sz="2800" b="1" dirty="0" smtClean="0"/>
              <a:t> Родители.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Обогащение родительского опыта приемами взаимодействия и сотрудничества с ребенком в семье.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692696"/>
            <a:ext cx="392392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Педагоги.</a:t>
            </a:r>
            <a:endParaRPr lang="ru-RU" sz="2800" dirty="0"/>
          </a:p>
          <a:p>
            <a:r>
              <a:rPr lang="ru-RU" sz="2800" dirty="0"/>
              <a:t>Повышение педагогической компетенции в данном направлении, поиск путей реализации задач. Реализация на практике новых методик работы с детьми. </a:t>
            </a:r>
          </a:p>
          <a:p>
            <a:r>
              <a:rPr lang="ru-RU" sz="2400" b="1" dirty="0"/>
              <a:t> 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Предварительная работа.</a:t>
            </a:r>
            <a:endParaRPr lang="ru-RU" dirty="0" smtClean="0"/>
          </a:p>
          <a:p>
            <a:r>
              <a:rPr lang="ru-RU" dirty="0" smtClean="0"/>
              <a:t> - Ознакомительная консультация родителей относительно назначения проекта.</a:t>
            </a:r>
          </a:p>
          <a:p>
            <a:r>
              <a:rPr lang="ru-RU" dirty="0" smtClean="0"/>
              <a:t> - Приобретение семян, контейнеров, земли.</a:t>
            </a:r>
          </a:p>
          <a:p>
            <a:r>
              <a:rPr lang="ru-RU" dirty="0" smtClean="0"/>
              <a:t> - Сбор коллекции семян.</a:t>
            </a:r>
          </a:p>
          <a:p>
            <a:r>
              <a:rPr lang="ru-RU" dirty="0" smtClean="0"/>
              <a:t> - Выставка книг с русскими и мордовскими народными сказками, стихами, рассказами о растениях, овощах и фруктах, организованная с помощью родителей.</a:t>
            </a:r>
          </a:p>
          <a:p>
            <a:r>
              <a:rPr lang="ru-RU" dirty="0" smtClean="0"/>
              <a:t>- Подбор методической, справочной, художественной литературы по тематике проекта.</a:t>
            </a:r>
          </a:p>
          <a:p>
            <a:r>
              <a:rPr lang="ru-RU" dirty="0" smtClean="0"/>
              <a:t>- Рассматривание иллюстраций, картинок, открыток.</a:t>
            </a:r>
          </a:p>
          <a:p>
            <a:r>
              <a:rPr lang="ru-RU" dirty="0" smtClean="0"/>
              <a:t>- Раскрашивание картинок «Овощи», «Фрукты».</a:t>
            </a:r>
          </a:p>
          <a:p>
            <a:r>
              <a:rPr lang="ru-RU" dirty="0" smtClean="0"/>
              <a:t>- Чтение художественной литературы (русской народной сказки «Репка», стихотворения С.В. Михалкова «Овощи», сказки С. Маршака «</a:t>
            </a:r>
            <a:r>
              <a:rPr lang="ru-RU" dirty="0" err="1" smtClean="0"/>
              <a:t>Чиполлино</a:t>
            </a:r>
            <a:r>
              <a:rPr lang="ru-RU" dirty="0" smtClean="0"/>
              <a:t>» и т.д.)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499992" y="116632"/>
            <a:ext cx="4186808" cy="589065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 </a:t>
            </a:r>
          </a:p>
          <a:p>
            <a:r>
              <a:rPr lang="ru-RU" b="1" dirty="0" smtClean="0"/>
              <a:t>Практическая часть проекта.</a:t>
            </a:r>
            <a:endParaRPr lang="ru-RU" dirty="0" smtClean="0"/>
          </a:p>
          <a:p>
            <a:r>
              <a:rPr lang="ru-RU" dirty="0" smtClean="0"/>
              <a:t>- Беседа «Что такое огород и что на нем растет»</a:t>
            </a:r>
          </a:p>
          <a:p>
            <a:r>
              <a:rPr lang="ru-RU" dirty="0" smtClean="0"/>
              <a:t>- Опыты «Наблюдение за ростом лука, овса»</a:t>
            </a:r>
          </a:p>
          <a:p>
            <a:r>
              <a:rPr lang="ru-RU" dirty="0" smtClean="0"/>
              <a:t>- Эксперименты: «Узнаем: какая земля», «Вода и растения», «Солнце и растения»,</a:t>
            </a:r>
          </a:p>
          <a:p>
            <a:r>
              <a:rPr lang="ru-RU" dirty="0" smtClean="0"/>
              <a:t>- Творческая деятельность: игра - драматизация по русской народной сказке «Репка», разучивание </a:t>
            </a:r>
            <a:r>
              <a:rPr lang="ru-RU" dirty="0" err="1" smtClean="0"/>
              <a:t>потешек</a:t>
            </a:r>
            <a:r>
              <a:rPr lang="ru-RU" dirty="0" smtClean="0"/>
              <a:t>, пословиц, поговорок, песен и т.д. 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нина\Desktop\image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3816424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20688"/>
            <a:ext cx="4114800" cy="538660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 </a:t>
            </a:r>
          </a:p>
          <a:p>
            <a:r>
              <a:rPr lang="ru-RU" b="1" dirty="0" smtClean="0"/>
              <a:t>План экспериментальной деятельности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Земля.</a:t>
            </a:r>
          </a:p>
          <a:p>
            <a:r>
              <a:rPr lang="ru-RU" dirty="0" smtClean="0"/>
              <a:t>Беседа: «Узнаем: какая земля».</a:t>
            </a:r>
          </a:p>
          <a:p>
            <a:r>
              <a:rPr lang="ru-RU" dirty="0" smtClean="0"/>
              <a:t>Цель: Выявить свойства земли (имеет вес, черного цвета, сыпучая)</a:t>
            </a:r>
          </a:p>
          <a:p>
            <a:r>
              <a:rPr lang="ru-RU" dirty="0" smtClean="0"/>
              <a:t>Материалы, оборудование: земля в контейнере.</a:t>
            </a:r>
          </a:p>
          <a:p>
            <a:r>
              <a:rPr lang="ru-RU" dirty="0" smtClean="0"/>
              <a:t>Вода.</a:t>
            </a:r>
          </a:p>
          <a:p>
            <a:r>
              <a:rPr lang="ru-RU" dirty="0" smtClean="0"/>
              <a:t>Беседа: «Вода и растения».</a:t>
            </a:r>
          </a:p>
          <a:p>
            <a:r>
              <a:rPr lang="ru-RU" dirty="0" smtClean="0"/>
              <a:t>Цель: Выявить, насколько вода необходима для растений.</a:t>
            </a:r>
          </a:p>
          <a:p>
            <a:r>
              <a:rPr lang="ru-RU" dirty="0" smtClean="0"/>
              <a:t>Материалы, оборудование: 2 контейнера с землей и проростками растений. (один проросток поливают, другой нет).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нина\Desktop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620688"/>
            <a:ext cx="4032448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48680"/>
            <a:ext cx="4906888" cy="597666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Солнце.</a:t>
            </a:r>
          </a:p>
          <a:p>
            <a:r>
              <a:rPr lang="ru-RU" dirty="0" smtClean="0"/>
              <a:t>Беседа: «Солнце и растения».</a:t>
            </a:r>
          </a:p>
          <a:p>
            <a:r>
              <a:rPr lang="ru-RU" dirty="0" smtClean="0"/>
              <a:t>Цель: Определить роль солнечного света в жизни растений.</a:t>
            </a:r>
          </a:p>
          <a:p>
            <a:r>
              <a:rPr lang="ru-RU" dirty="0" smtClean="0"/>
              <a:t>Материалы, оборудование: 2 контейнера с землей и проростками растений. (один проросток получает солнечный свет, другой закрыт коробкой).</a:t>
            </a:r>
          </a:p>
          <a:p>
            <a:r>
              <a:rPr lang="ru-RU" dirty="0" smtClean="0"/>
              <a:t>Человек.</a:t>
            </a:r>
          </a:p>
          <a:p>
            <a:r>
              <a:rPr lang="ru-RU" dirty="0" smtClean="0"/>
              <a:t>Беседа: «Человек и растение».</a:t>
            </a:r>
          </a:p>
          <a:p>
            <a:r>
              <a:rPr lang="ru-RU" dirty="0" smtClean="0"/>
              <a:t>Цель: Выяснить насколько растение нуждается в уходе.</a:t>
            </a:r>
          </a:p>
          <a:p>
            <a:r>
              <a:rPr lang="ru-RU" dirty="0" smtClean="0"/>
              <a:t>Материалы, оборудование: 2 контейнера с землей и проростками растений (одно растение получает уход, другое нет).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нина\Desktop\image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836712"/>
            <a:ext cx="2736303" cy="4326210"/>
          </a:xfrm>
          <a:prstGeom prst="rect">
            <a:avLst/>
          </a:prstGeom>
          <a:noFill/>
        </p:spPr>
      </p:pic>
      <p:pic>
        <p:nvPicPr>
          <p:cNvPr id="5" name="Picture 3" descr="C:\Users\нина\Desktop\image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836712"/>
            <a:ext cx="2736303" cy="4326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Мероприятия</a:t>
            </a:r>
          </a:p>
          <a:p>
            <a:r>
              <a:rPr lang="ru-RU" dirty="0" smtClean="0"/>
              <a:t>Цели</a:t>
            </a:r>
          </a:p>
          <a:p>
            <a:r>
              <a:rPr lang="ru-RU" dirty="0" smtClean="0"/>
              <a:t>Ответственные</a:t>
            </a:r>
          </a:p>
          <a:p>
            <a:r>
              <a:rPr lang="ru-RU" dirty="0" smtClean="0"/>
              <a:t> Привлечь родителей к реализации проекта «Чудо–огород».</a:t>
            </a:r>
          </a:p>
          <a:p>
            <a:r>
              <a:rPr lang="ru-RU" dirty="0" smtClean="0"/>
              <a:t>воспитатель</a:t>
            </a:r>
          </a:p>
          <a:p>
            <a:r>
              <a:rPr lang="ru-RU" dirty="0" smtClean="0"/>
              <a:t> Расширять кругозор детей.</a:t>
            </a:r>
          </a:p>
          <a:p>
            <a:r>
              <a:rPr lang="ru-RU" dirty="0" smtClean="0"/>
              <a:t>воспитатель</a:t>
            </a:r>
          </a:p>
          <a:p>
            <a:r>
              <a:rPr lang="ru-RU" dirty="0" smtClean="0"/>
              <a:t> Воспитывать трудолюбие; развивать творчество детей.</a:t>
            </a:r>
          </a:p>
          <a:p>
            <a:r>
              <a:rPr lang="ru-RU" dirty="0" smtClean="0"/>
              <a:t>воспитатель</a:t>
            </a:r>
          </a:p>
          <a:p>
            <a:r>
              <a:rPr lang="ru-RU" dirty="0" smtClean="0"/>
              <a:t> Воспитывать желание помогать взрослым.</a:t>
            </a:r>
          </a:p>
          <a:p>
            <a:r>
              <a:rPr lang="ru-RU" dirty="0" smtClean="0"/>
              <a:t>воспитатель</a:t>
            </a:r>
          </a:p>
          <a:p>
            <a:r>
              <a:rPr lang="ru-RU" dirty="0" smtClean="0"/>
              <a:t> Учить детей замечать изменения, которые происходят у прорастающих луковиц, зерна.</a:t>
            </a:r>
          </a:p>
          <a:p>
            <a:r>
              <a:rPr lang="ru-RU" dirty="0" smtClean="0"/>
              <a:t>воспитатель</a:t>
            </a:r>
          </a:p>
          <a:p>
            <a:r>
              <a:rPr lang="ru-RU" dirty="0" smtClean="0"/>
              <a:t> Познакомить с фольклорными</a:t>
            </a:r>
          </a:p>
          <a:p>
            <a:r>
              <a:rPr lang="ru-RU" dirty="0" smtClean="0"/>
              <a:t>произведениями, связанными с огородом, овощами и фруктами.</a:t>
            </a:r>
          </a:p>
          <a:p>
            <a:r>
              <a:rPr lang="ru-RU" dirty="0" smtClean="0"/>
              <a:t>воспитатель, музыкальный руководитель</a:t>
            </a:r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План-схема работы с детьми и родителями по реализации проекта «Чудо-огород».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067944" y="260648"/>
            <a:ext cx="4618856" cy="619268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Воспитывать желание заниматься творчеством самостоятельно.</a:t>
            </a:r>
          </a:p>
          <a:p>
            <a:r>
              <a:rPr lang="ru-RU" dirty="0" smtClean="0"/>
              <a:t>воспитатель</a:t>
            </a:r>
          </a:p>
          <a:p>
            <a:r>
              <a:rPr lang="ru-RU" dirty="0" smtClean="0"/>
              <a:t> Развивать опытническую экспериментальную деятельность</a:t>
            </a:r>
          </a:p>
          <a:p>
            <a:r>
              <a:rPr lang="ru-RU" dirty="0" smtClean="0"/>
              <a:t>у детей.</a:t>
            </a:r>
          </a:p>
          <a:p>
            <a:r>
              <a:rPr lang="ru-RU" dirty="0" smtClean="0"/>
              <a:t>родители</a:t>
            </a:r>
          </a:p>
          <a:p>
            <a:r>
              <a:rPr lang="ru-RU" dirty="0" smtClean="0"/>
              <a:t> Познакомить детей с творчеством С.В. Михалкова, С. Маршака, напомнить содержание сказки «Репка».</a:t>
            </a:r>
          </a:p>
          <a:p>
            <a:r>
              <a:rPr lang="ru-RU" dirty="0" smtClean="0"/>
              <a:t>воспитатель</a:t>
            </a:r>
          </a:p>
          <a:p>
            <a:r>
              <a:rPr lang="ru-RU" dirty="0" smtClean="0"/>
              <a:t> Учить ухаживать за растениями.</a:t>
            </a:r>
          </a:p>
          <a:p>
            <a:r>
              <a:rPr lang="ru-RU" dirty="0" smtClean="0"/>
              <a:t>воспитатель</a:t>
            </a:r>
          </a:p>
          <a:p>
            <a:r>
              <a:rPr lang="ru-RU" dirty="0" smtClean="0"/>
              <a:t> Развивать смекалку, память, внимание.</a:t>
            </a:r>
          </a:p>
          <a:p>
            <a:r>
              <a:rPr lang="ru-RU" dirty="0" smtClean="0"/>
              <a:t>воспитатель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2" name="Picture 4" descr="C:\Users\нина\Desktop\image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6632"/>
            <a:ext cx="1728192" cy="2286000"/>
          </a:xfrm>
          <a:prstGeom prst="rect">
            <a:avLst/>
          </a:prstGeom>
          <a:noFill/>
        </p:spPr>
      </p:pic>
      <p:pic>
        <p:nvPicPr>
          <p:cNvPr id="7173" name="Picture 5" descr="C:\Users\нина\Desktop\image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852936"/>
            <a:ext cx="17145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Формировать представление детей об овощах и фруктах.</a:t>
            </a:r>
          </a:p>
          <a:p>
            <a:r>
              <a:rPr lang="ru-RU" dirty="0" smtClean="0"/>
              <a:t>воспитатель</a:t>
            </a:r>
          </a:p>
          <a:p>
            <a:r>
              <a:rPr lang="ru-RU" dirty="0" smtClean="0"/>
              <a:t> Учить использовать во время лепки ранее приобретённые навыки.</a:t>
            </a:r>
          </a:p>
          <a:p>
            <a:r>
              <a:rPr lang="ru-RU" dirty="0" smtClean="0"/>
              <a:t>воспитатель</a:t>
            </a:r>
          </a:p>
          <a:p>
            <a:r>
              <a:rPr lang="ru-RU" dirty="0" smtClean="0"/>
              <a:t> Развивать у детей актёрские способности.</a:t>
            </a:r>
          </a:p>
          <a:p>
            <a:r>
              <a:rPr lang="ru-RU" dirty="0" smtClean="0"/>
              <a:t>воспитатель</a:t>
            </a:r>
          </a:p>
          <a:p>
            <a:r>
              <a:rPr lang="ru-RU" dirty="0" smtClean="0"/>
              <a:t> Учить оказывать взрослым посильную помощь.</a:t>
            </a:r>
          </a:p>
          <a:p>
            <a:r>
              <a:rPr lang="ru-RU" dirty="0" smtClean="0"/>
              <a:t> воспитатель</a:t>
            </a:r>
          </a:p>
          <a:p>
            <a:r>
              <a:rPr lang="ru-RU" dirty="0" smtClean="0"/>
              <a:t> Сбор урожая огурцов, перца, помидоры      для столовой ДОУ.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Воспитывать желание помогать взрослым.</a:t>
            </a:r>
          </a:p>
          <a:p>
            <a:r>
              <a:rPr lang="ru-RU" dirty="0" smtClean="0"/>
              <a:t>воспитатель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Подвести итог проделанной работы.</a:t>
            </a:r>
          </a:p>
          <a:p>
            <a:r>
              <a:rPr lang="ru-RU" dirty="0" smtClean="0"/>
              <a:t>воспитатель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- Дети познакомились с дикорастущими и культурными растениями.</a:t>
            </a:r>
          </a:p>
          <a:p>
            <a:r>
              <a:rPr lang="ru-RU" sz="3200" dirty="0" smtClean="0"/>
              <a:t>- У детей формируется интерес к опытнической и исследовательской деятельности по выращиванию культурных растений в комнатных условиях.</a:t>
            </a:r>
          </a:p>
          <a:p>
            <a:r>
              <a:rPr lang="ru-RU" sz="3200" dirty="0" smtClean="0"/>
              <a:t>- В результате практической и опытнической деятельности дети получили необходимые условия для роста растений.</a:t>
            </a:r>
          </a:p>
          <a:p>
            <a:r>
              <a:rPr lang="ru-RU" sz="3200" dirty="0" smtClean="0"/>
              <a:t>- Дети увидели многообразие посевного материала.</a:t>
            </a:r>
          </a:p>
          <a:p>
            <a:r>
              <a:rPr lang="ru-RU" sz="3200" dirty="0" smtClean="0"/>
              <a:t>- Ребята стали бережнее относиться к растительному миру.</a:t>
            </a:r>
          </a:p>
          <a:p>
            <a:r>
              <a:rPr lang="ru-RU" sz="3200" dirty="0" smtClean="0"/>
              <a:t>- В группе был создан огород на окне.</a:t>
            </a:r>
          </a:p>
          <a:p>
            <a:r>
              <a:rPr lang="ru-RU" sz="3200" dirty="0" smtClean="0"/>
              <a:t>- Дети стали более уважительно относиться к труду.</a:t>
            </a:r>
          </a:p>
          <a:p>
            <a:r>
              <a:rPr lang="ru-RU" sz="3200" dirty="0" smtClean="0"/>
              <a:t>- Наблюдение за растениями были зафиксированы в дневнике наблюдений.</a:t>
            </a:r>
          </a:p>
          <a:p>
            <a:r>
              <a:rPr lang="ru-RU" sz="3200" dirty="0" smtClean="0"/>
              <a:t>- Родители приняли активное участие в проекте «Чудо-огород».</a:t>
            </a:r>
          </a:p>
          <a:p>
            <a:r>
              <a:rPr lang="ru-RU" sz="3200" b="1" dirty="0" smtClean="0"/>
              <a:t> </a:t>
            </a:r>
            <a:endParaRPr lang="ru-RU" sz="32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  реализации проекта «Чудо-огород» были получены следующие результаты: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196752"/>
            <a:ext cx="8424936" cy="4594515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Вид проекта:</a:t>
            </a:r>
            <a:r>
              <a:rPr lang="ru-RU" sz="2000" dirty="0" smtClean="0"/>
              <a:t> познавательно – практический.</a:t>
            </a:r>
          </a:p>
          <a:p>
            <a:r>
              <a:rPr lang="ru-RU" sz="2000" b="1" dirty="0" smtClean="0"/>
              <a:t>Участники проекта:</a:t>
            </a:r>
            <a:r>
              <a:rPr lang="ru-RU" sz="2000" dirty="0" smtClean="0"/>
              <a:t> воспитатели – дети – родители.</a:t>
            </a:r>
          </a:p>
          <a:p>
            <a:r>
              <a:rPr lang="ru-RU" sz="2000" b="1" dirty="0" smtClean="0"/>
              <a:t>Продолжительность проекта:</a:t>
            </a:r>
            <a:r>
              <a:rPr lang="ru-RU" sz="2000" dirty="0" smtClean="0"/>
              <a:t> 6 месяцев (с марта по август 2014 года)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Тема: «Чудо-огород»</a:t>
            </a:r>
            <a:endParaRPr lang="ru-RU" b="0" dirty="0"/>
          </a:p>
        </p:txBody>
      </p:sp>
      <p:pic>
        <p:nvPicPr>
          <p:cNvPr id="2051" name="Picture 3" descr="C:\Users\нина\Desktop\5177aa7bf25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780928"/>
            <a:ext cx="5040560" cy="3240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700808"/>
            <a:ext cx="4644008" cy="6326163"/>
          </a:xfrm>
        </p:spPr>
        <p:txBody>
          <a:bodyPr/>
          <a:lstStyle/>
          <a:p>
            <a:r>
              <a:rPr lang="ru-RU" b="1" dirty="0" smtClean="0"/>
              <a:t>- </a:t>
            </a:r>
            <a:r>
              <a:rPr lang="ru-RU" dirty="0" smtClean="0"/>
              <a:t>Сбор урожая.</a:t>
            </a:r>
          </a:p>
          <a:p>
            <a:r>
              <a:rPr lang="ru-RU" dirty="0" smtClean="0"/>
              <a:t>- Выставка детских </a:t>
            </a:r>
            <a:r>
              <a:rPr lang="ru-RU" b="1" dirty="0" smtClean="0"/>
              <a:t>рисунков и поделок из </a:t>
            </a:r>
            <a:r>
              <a:rPr lang="ru-RU" dirty="0" smtClean="0"/>
              <a:t>пластилина.</a:t>
            </a:r>
          </a:p>
          <a:p>
            <a:r>
              <a:rPr lang="ru-RU" dirty="0" smtClean="0"/>
              <a:t>- Презентация фотоальбома «Чудо-огород».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Заключительная часть проекта:</a:t>
            </a:r>
            <a:endParaRPr lang="ru-RU" dirty="0"/>
          </a:p>
        </p:txBody>
      </p:sp>
      <p:pic>
        <p:nvPicPr>
          <p:cNvPr id="9218" name="Picture 2" descr="C:\Users\нина\Desktop\1427223237_ogorodn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484784"/>
            <a:ext cx="4464496" cy="4188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64704"/>
            <a:ext cx="4618856" cy="5616624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Всё хорошее в людях</a:t>
            </a:r>
            <a:r>
              <a:rPr lang="ru-RU" dirty="0" smtClean="0"/>
              <a:t> </a:t>
            </a:r>
            <a:r>
              <a:rPr lang="ru-RU" b="1" dirty="0" smtClean="0"/>
              <a:t>– из детства!</a:t>
            </a:r>
            <a:r>
              <a:rPr lang="ru-RU" dirty="0" smtClean="0"/>
              <a:t> </a:t>
            </a:r>
            <a:r>
              <a:rPr lang="ru-RU" b="1" dirty="0" smtClean="0"/>
              <a:t>Как истоки добра пробудить?</a:t>
            </a:r>
            <a:r>
              <a:rPr lang="ru-RU" dirty="0" smtClean="0"/>
              <a:t> </a:t>
            </a:r>
            <a:r>
              <a:rPr lang="ru-RU" b="1" dirty="0" smtClean="0"/>
              <a:t>Прикоснуться к природе всем сердцем:</a:t>
            </a:r>
            <a:r>
              <a:rPr lang="ru-RU" dirty="0" smtClean="0"/>
              <a:t> </a:t>
            </a:r>
            <a:r>
              <a:rPr lang="ru-RU" b="1" dirty="0" smtClean="0"/>
              <a:t>Удивиться, узнать, полюбить!</a:t>
            </a:r>
            <a:r>
              <a:rPr lang="ru-RU" dirty="0" smtClean="0"/>
              <a:t> </a:t>
            </a:r>
            <a:r>
              <a:rPr lang="ru-RU" b="1" dirty="0" smtClean="0"/>
              <a:t>Мы хотим, чтоб земля расцветала,</a:t>
            </a:r>
            <a:r>
              <a:rPr lang="ru-RU" dirty="0" smtClean="0"/>
              <a:t> </a:t>
            </a:r>
            <a:r>
              <a:rPr lang="ru-RU" b="1" dirty="0" smtClean="0"/>
              <a:t>И росли, как цветы, малыши,</a:t>
            </a:r>
            <a:r>
              <a:rPr lang="ru-RU" dirty="0" smtClean="0"/>
              <a:t> </a:t>
            </a:r>
            <a:r>
              <a:rPr lang="ru-RU" b="1" dirty="0" smtClean="0"/>
              <a:t>Чтоб для них экология стала</a:t>
            </a:r>
            <a:r>
              <a:rPr lang="ru-RU" dirty="0" smtClean="0"/>
              <a:t> </a:t>
            </a:r>
            <a:r>
              <a:rPr lang="ru-RU" b="1" dirty="0" smtClean="0"/>
              <a:t>Не наукой, а частью души!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нина\Desktop\image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548680"/>
            <a:ext cx="2218556" cy="2790056"/>
          </a:xfrm>
          <a:prstGeom prst="rect">
            <a:avLst/>
          </a:prstGeom>
          <a:noFill/>
        </p:spPr>
      </p:pic>
      <p:pic>
        <p:nvPicPr>
          <p:cNvPr id="10243" name="Picture 3" descr="C:\Users\нина\Desktop\image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717032"/>
            <a:ext cx="2232248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нина\Desktop\P725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8128000" cy="608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 descr="C:\Users\нина\Desktop\P7250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128000" cy="608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  Ознакомление с ростом и развитием растений можно осуществлять в зимне-весенний период, выращивая в помещении различные культуры из семян и луковиц, используя для этого огород на окне. Наблюдая за ним, ребёнок обогащает свой чувственный опыт, на котором и основывается его дальнейшее творчество. Чем глубже ребёнок познаёт таинства окружающего мира, тем больше у него возникает вопросов. Основная задача взрослого состоит в том, чтобы помочь ребёнку самостоятельно найти ответы на эти вопросы.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темы проекта: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   Расширить представления детей о растениях, как живых организмах, об условиях, необходимых для их роста и развития. Обогатить  знания детей об окружающем мире, через наблюдения, опытническую экспериментальную деятельность. Развивать этическое чувство, умение радоваться красоте выращиваемых растений и результатам своего труда.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/>
              <a:t>   Интеграция образовательных областей:</a:t>
            </a:r>
            <a:r>
              <a:rPr lang="ru-RU" dirty="0" smtClean="0"/>
              <a:t> познание, коммуникация, социализация, художественное творчество, труд, чтение художественной литературы, музыка.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Цель проекта: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Познание: </a:t>
            </a:r>
            <a:r>
              <a:rPr lang="ru-RU" dirty="0" smtClean="0"/>
              <a:t>создать условия для развития познавательных и творческих способностей детей, развивать зрительное внимание, память, восприятие, мышление. Формировать представления детей о растениях, овощах и фруктах, сенсорных эталонах.</a:t>
            </a:r>
          </a:p>
          <a:p>
            <a:r>
              <a:rPr lang="ru-RU" dirty="0" smtClean="0"/>
              <a:t> учить бережно относиться к природе. Закреплять новые знания с опорой на жизненный опыт.</a:t>
            </a:r>
          </a:p>
          <a:p>
            <a:r>
              <a:rPr lang="ru-RU" dirty="0" smtClean="0"/>
              <a:t> обогащать словарный запас детей, развивать речь, активизировать употребление прилагательных, глаголов в речи детей; развивать умение работать сообща, получать удовольствие от совместной работы. 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Программные задачи: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38660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 Художественное творчество:</a:t>
            </a:r>
            <a:r>
              <a:rPr lang="ru-RU" dirty="0" smtClean="0"/>
              <a:t> продолжать развивать мелкую моторику рук, навыки работы карандашом, кистью, различные приёмы лепки; закрепить основные цвета (рисование, лепка). Учить использовать в творческой деятельности ранее приобретённые знания и навыки.</a:t>
            </a:r>
          </a:p>
          <a:p>
            <a:r>
              <a:rPr lang="ru-RU" dirty="0" smtClean="0"/>
              <a:t> воспитывать трудолюбие, желание помогать взрослым, учить детей ухаживать за растениями.</a:t>
            </a:r>
          </a:p>
          <a:p>
            <a:r>
              <a:rPr lang="ru-RU" dirty="0" smtClean="0"/>
              <a:t> знакомить с художественными произведениями, связанными с огородом, овощами и фруктами.</a:t>
            </a:r>
          </a:p>
          <a:p>
            <a:r>
              <a:rPr lang="ru-RU" dirty="0" smtClean="0"/>
              <a:t> знакомить с музыкальными произведениями, связанными с тематикой проекта (хороводные игры, песни), развивать эмоциональную отзывчивость, певческие навыки, музыкальные способности.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427984" y="980728"/>
            <a:ext cx="4716016" cy="509857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Проектная идея:</a:t>
            </a:r>
            <a:r>
              <a:rPr lang="ru-RU" dirty="0" smtClean="0"/>
              <a:t> создать в группе детского сада огород на подоконнике, получить урожай зелени, огурцов, помидоров, перца, выращенных с участием дошкольников, сделать проект сотворчеством воспитателя, детей и родителей.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30026"/>
          </a:xfrm>
        </p:spPr>
        <p:txBody>
          <a:bodyPr>
            <a:normAutofit fontScale="90000"/>
          </a:bodyPr>
          <a:lstStyle/>
          <a:p>
            <a:endParaRPr lang="ru-RU" b="0" dirty="0"/>
          </a:p>
        </p:txBody>
      </p:sp>
      <p:pic>
        <p:nvPicPr>
          <p:cNvPr id="3074" name="Picture 2" descr="C:\Users\нина\Desktop\konspekt-integrirovannogo-zanyatiya-po-leksicheskoj-teme-ovoshhi-korrekcionnoj-raznovozrastnoj-gruppe-dlya-detej-s-zp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1"/>
            <a:ext cx="4464496" cy="4789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Принцип </a:t>
            </a:r>
            <a:r>
              <a:rPr lang="ru-RU" dirty="0" err="1" smtClean="0"/>
              <a:t>природосообразности</a:t>
            </a:r>
            <a:r>
              <a:rPr lang="ru-RU" dirty="0" smtClean="0"/>
              <a:t> предусматривает организацию педагогического процесса в соответствии с законами природы, ее ритмами, циклами.</a:t>
            </a:r>
          </a:p>
          <a:p>
            <a:r>
              <a:rPr lang="ru-RU" dirty="0" smtClean="0"/>
              <a:t>Принцип </a:t>
            </a:r>
            <a:r>
              <a:rPr lang="ru-RU" dirty="0" err="1" smtClean="0"/>
              <a:t>проблематизации</a:t>
            </a:r>
            <a:r>
              <a:rPr lang="ru-RU" dirty="0" smtClean="0"/>
              <a:t> заключается в создании условий для постановки и решения проблем, введения в мир человеческой культуры через ее открытые проблемы путем повышения активности, инициативы ребенка в их решении.</a:t>
            </a:r>
          </a:p>
          <a:p>
            <a:r>
              <a:rPr lang="ru-RU" dirty="0" smtClean="0"/>
              <a:t>Принцип опоры на ведущую деятельность реализуется в органической связи игры с другими специфически детскими видами деятельности (изобразительной, конструктивной, музыкальной, театрализованной и др.) которые взаимодействуют и обогащают друг друга.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> </a:t>
            </a:r>
            <a:r>
              <a:rPr lang="ru-RU" sz="3600" b="0" dirty="0" smtClean="0"/>
              <a:t/>
            </a:r>
            <a:br>
              <a:rPr lang="ru-RU" sz="3600" b="0" dirty="0" smtClean="0"/>
            </a:br>
            <a:r>
              <a:rPr lang="ru-RU" sz="3600" b="0" dirty="0" smtClean="0"/>
              <a:t>Основные принципы работы.</a:t>
            </a:r>
            <a:br>
              <a:rPr lang="ru-RU" sz="3600" b="0" dirty="0" smtClean="0"/>
            </a:br>
            <a:endParaRPr lang="ru-RU" sz="3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 smtClean="0"/>
              <a:t>Принцип сотрудничества и сотворчества предполагает единение взрослого и ребенка как равноправных партнеров, обеспечивает возможность саморазвития каждого, диалогичность взаимодействия, преобладания </a:t>
            </a:r>
            <a:r>
              <a:rPr lang="ru-RU" sz="2900" dirty="0" err="1" smtClean="0"/>
              <a:t>эмпатии</a:t>
            </a:r>
            <a:r>
              <a:rPr lang="ru-RU" sz="2900" dirty="0" smtClean="0"/>
              <a:t> в межличностных отношениях.</a:t>
            </a:r>
          </a:p>
          <a:p>
            <a:r>
              <a:rPr lang="ru-RU" sz="2900" dirty="0" smtClean="0"/>
              <a:t>Принцип краеведения реализуется через максимальное включение в образовательный процесс культуры Мордовии.</a:t>
            </a:r>
          </a:p>
          <a:p>
            <a:r>
              <a:rPr lang="ru-RU" sz="2900" dirty="0" smtClean="0"/>
              <a:t>Принцип учета возрастных особенностей позволяет рассматривать различные проблемы на доступном уровне, а затем возвращаться к раннее изученному материалу на новом, более высоком уровне.</a:t>
            </a:r>
          </a:p>
          <a:p>
            <a:r>
              <a:rPr lang="ru-RU" sz="2900" dirty="0" smtClean="0"/>
              <a:t>Принцип развития личностных качеств ребенка направлен на формирование позитивного, уважительного отношения к родному краю, его жителям, труду.</a:t>
            </a:r>
          </a:p>
          <a:p>
            <a:pPr>
              <a:buNone/>
            </a:pPr>
            <a:r>
              <a:rPr lang="ru-RU" sz="2900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227</TotalTime>
  <Words>275</Words>
  <Application>Microsoft Office PowerPoint</Application>
  <PresentationFormat>Экран (4:3)</PresentationFormat>
  <Paragraphs>148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Открытая</vt:lpstr>
      <vt:lpstr>Проект на тему: «Чудо – огород»</vt:lpstr>
      <vt:lpstr>Тема: «Чудо-огород»</vt:lpstr>
      <vt:lpstr>Актуальность темы проекта:</vt:lpstr>
      <vt:lpstr>Цель проекта:</vt:lpstr>
      <vt:lpstr>Программные задачи:</vt:lpstr>
      <vt:lpstr>Слайд 6</vt:lpstr>
      <vt:lpstr>Слайд 7</vt:lpstr>
      <vt:lpstr>  Основные принципы работы. </vt:lpstr>
      <vt:lpstr>Слайд 9</vt:lpstr>
      <vt:lpstr> Ожидаемые результаты в процессе взаимодействия педагоги – дети – родители:           Дети </vt:lpstr>
      <vt:lpstr>Слайд 11</vt:lpstr>
      <vt:lpstr>Слайд 12</vt:lpstr>
      <vt:lpstr>Слайд 13</vt:lpstr>
      <vt:lpstr>Слайд 14</vt:lpstr>
      <vt:lpstr>Слайд 15</vt:lpstr>
      <vt:lpstr>План-схема работы с детьми и родителями по реализации проекта «Чудо-огород».</vt:lpstr>
      <vt:lpstr>Слайд 17</vt:lpstr>
      <vt:lpstr>Слайд 18</vt:lpstr>
      <vt:lpstr>По  реализации проекта «Чудо-огород» были получены следующие результаты:</vt:lpstr>
      <vt:lpstr> Заключительная часть проекта: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</dc:creator>
  <cp:lastModifiedBy>нина</cp:lastModifiedBy>
  <cp:revision>24</cp:revision>
  <dcterms:created xsi:type="dcterms:W3CDTF">2015-09-07T15:31:22Z</dcterms:created>
  <dcterms:modified xsi:type="dcterms:W3CDTF">2015-10-25T16:35:17Z</dcterms:modified>
</cp:coreProperties>
</file>