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C9667F-7A1B-4B5A-9EE7-15FEC1B47BD5}" type="datetimeFigureOut">
              <a:rPr lang="ru-RU" smtClean="0"/>
              <a:pPr/>
              <a:t>03.02.2005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106893-2758-48BA-8E32-BA6E7E69C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575985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</a:rPr>
              <a:t>Прогулка:  «</a:t>
            </a:r>
            <a:r>
              <a:rPr lang="ru-RU" sz="2800" b="1" u="sng" dirty="0" smtClean="0">
                <a:solidFill>
                  <a:srgbClr val="FF0000"/>
                </a:solidFill>
                <a:effectLst/>
              </a:rPr>
              <a:t>Наблюдение за </a:t>
            </a:r>
            <a:r>
              <a:rPr lang="ru-RU" sz="2800" b="1" u="sng" dirty="0" err="1" smtClean="0">
                <a:solidFill>
                  <a:srgbClr val="FF0000"/>
                </a:solidFill>
                <a:effectLst/>
              </a:rPr>
              <a:t>солнЫШКОМ</a:t>
            </a:r>
            <a:r>
              <a:rPr lang="ru-RU" sz="2800" b="1" u="sng" dirty="0" smtClean="0">
                <a:solidFill>
                  <a:srgbClr val="FF0000"/>
                </a:solidFill>
                <a:effectLst/>
              </a:rPr>
              <a:t>».</a:t>
            </a:r>
            <a:br>
              <a:rPr lang="ru-RU" sz="2800" b="1" u="sng" dirty="0" smtClean="0">
                <a:solidFill>
                  <a:srgbClr val="FF0000"/>
                </a:solidFill>
                <a:effectLst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</a:rPr>
              <a:t>(2 младшая группа)</a:t>
            </a:r>
            <a:br>
              <a:rPr lang="ru-RU" sz="1800" b="1" dirty="0" smtClean="0">
                <a:solidFill>
                  <a:srgbClr val="FF0000"/>
                </a:solidFill>
                <a:effectLst/>
              </a:rPr>
            </a:br>
            <a:r>
              <a:rPr lang="ru-RU" sz="1800" b="1" i="1" dirty="0" smtClean="0">
                <a:solidFill>
                  <a:srgbClr val="0070C0"/>
                </a:solidFill>
                <a:effectLst/>
              </a:rPr>
              <a:t>Муниципальное дошкольное образовательное бюджетное учреждение </a:t>
            </a:r>
            <a:br>
              <a:rPr lang="ru-RU" sz="1800" b="1" i="1" dirty="0" smtClean="0">
                <a:solidFill>
                  <a:srgbClr val="0070C0"/>
                </a:solidFill>
                <a:effectLst/>
              </a:rPr>
            </a:br>
            <a:r>
              <a:rPr lang="ru-RU" sz="1800" b="1" i="1" dirty="0" smtClean="0">
                <a:solidFill>
                  <a:srgbClr val="0070C0"/>
                </a:solidFill>
                <a:effectLst/>
              </a:rPr>
              <a:t>«Центр развития ребенка» - детский сад № 43 МО </a:t>
            </a:r>
            <a:r>
              <a:rPr lang="ru-RU" sz="1800" b="1" i="1" dirty="0" err="1" smtClean="0">
                <a:solidFill>
                  <a:srgbClr val="0070C0"/>
                </a:solidFill>
                <a:effectLst/>
              </a:rPr>
              <a:t>Кореновский</a:t>
            </a:r>
            <a:r>
              <a:rPr lang="ru-RU" sz="1800" b="1" i="1" dirty="0" smtClean="0">
                <a:solidFill>
                  <a:srgbClr val="0070C0"/>
                </a:solidFill>
                <a:effectLst/>
              </a:rPr>
              <a:t> район.</a:t>
            </a:r>
            <a:br>
              <a:rPr lang="ru-RU" sz="1800" b="1" i="1" dirty="0" smtClean="0">
                <a:solidFill>
                  <a:srgbClr val="0070C0"/>
                </a:solidFill>
                <a:effectLst/>
              </a:rPr>
            </a:br>
            <a:r>
              <a:rPr lang="ru-RU" sz="2000" b="1" u="sng" dirty="0" smtClean="0">
                <a:solidFill>
                  <a:srgbClr val="FF0000"/>
                </a:solidFill>
                <a:effectLst/>
              </a:rPr>
              <a:t>Воспитатель – Е.Д. </a:t>
            </a:r>
            <a:r>
              <a:rPr lang="ru-RU" sz="2000" b="1" u="sng" dirty="0" err="1" smtClean="0">
                <a:solidFill>
                  <a:srgbClr val="FF0000"/>
                </a:solidFill>
                <a:effectLst/>
              </a:rPr>
              <a:t>Цуканова</a:t>
            </a:r>
            <a:r>
              <a:rPr lang="ru-RU" sz="2000" b="1" u="sng" dirty="0" smtClean="0">
                <a:solidFill>
                  <a:srgbClr val="FF0000"/>
                </a:solidFill>
                <a:effectLst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aaam.ru/upload/blogs/a176628c7117c5f4df1187ad4bd0c688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9"/>
            <a:ext cx="642942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СПАСИБО 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ЗА 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ВНИМАНИЕ 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643206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>Цель: </a:t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- Уточнить знания детей о том, что осенью солнце светит, но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  почти не греет. Научить играть с солнечным зайчиком.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- Развивать познавательные интересы, наблюдательность,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  устойчивое внимание; 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- закреплять знания о явлениях неживой природы.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- Учить радоваться ясному деньку, теплому солнечному лучику.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496"/>
            <a:ext cx="8429684" cy="3571900"/>
          </a:xfr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Вопросы: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1. Посмотрите, ребята, на небо. Что вы видите? (солнце, облака).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2.  Какое солнце? (круглое, желтое, большое).</a:t>
            </a:r>
          </a:p>
          <a:p>
            <a:r>
              <a:rPr lang="ru-RU" sz="2200" b="1" dirty="0" smtClean="0">
                <a:solidFill>
                  <a:srgbClr val="00B0F0"/>
                </a:solidFill>
              </a:rPr>
              <a:t>3. На что солнце похоже? (на шар, на тарелочку, на блинчик).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4. Какая сегодня погода? (чуть-чуть теплая).</a:t>
            </a:r>
          </a:p>
          <a:p>
            <a:r>
              <a:rPr lang="ru-RU" sz="2200" b="1" dirty="0" smtClean="0">
                <a:solidFill>
                  <a:srgbClr val="0070C0"/>
                </a:solidFill>
              </a:rPr>
              <a:t>5. Почему погода стала холоднее? (солнце редко появляется на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70C0"/>
                </a:solidFill>
              </a:rPr>
              <a:t>          небе).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6. Почему солнце реже появляется на небе? (наступила осень). 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28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Воспитатель: </a:t>
            </a:r>
            <a:r>
              <a:rPr lang="ru-RU" sz="1800" dirty="0" smtClean="0">
                <a:solidFill>
                  <a:schemeClr val="tx1"/>
                </a:solidFill>
              </a:rPr>
              <a:t>Ребята, мы с вами знаем, что у солнышка есть лучики. Летом они были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очень теплые. Давайте протянем наши руки к солнышку,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поздороваемся с его лучиками.</a:t>
            </a: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Я под солнышком стою,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Чудо песенку пою: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Солнце, солнце поскорей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Мои рученьки согрей.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    Что вы чувствуете? </a:t>
            </a:r>
          </a:p>
          <a:p>
            <a:pPr>
              <a:buNone/>
            </a:pPr>
            <a:r>
              <a:rPr lang="ru-RU" sz="1800" dirty="0" smtClean="0"/>
              <a:t> (солнце светит, но не греет). </a:t>
            </a:r>
          </a:p>
          <a:p>
            <a:endParaRPr lang="ru-RU" dirty="0"/>
          </a:p>
        </p:txBody>
      </p:sp>
      <p:pic>
        <p:nvPicPr>
          <p:cNvPr id="6" name="Рисунок 5" descr="E:\фото прогулки с солнышком\IMG_5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736"/>
            <a:ext cx="421484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00792"/>
          </a:xfr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sz="800" dirty="0" smtClean="0"/>
          </a:p>
          <a:p>
            <a:r>
              <a:rPr lang="ru-RU" dirty="0" smtClean="0"/>
              <a:t>Посмотрите на солнышко, какое оно яркое. Без очков на солнышко не посмотришь. </a:t>
            </a:r>
          </a:p>
          <a:p>
            <a:r>
              <a:rPr lang="ru-RU" dirty="0" smtClean="0"/>
              <a:t>Воспитатель предлагает понаблюдать  за солнцем через цветные стеклышки, солнечные очки.</a:t>
            </a:r>
            <a:br>
              <a:rPr lang="ru-RU" dirty="0" smtClean="0"/>
            </a:br>
            <a:endParaRPr lang="ru-RU" sz="800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Солнышко, солнышко,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Выгляни в окошко!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Солнышко, нарядись,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Красное, покажись!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Ждут тебя детки,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Детки - малолетки.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Взойди поскорей,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Освети, обогрей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Телят да ягнят,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Еще маленьких ребят.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  <a:effectLst/>
              </a:rPr>
              <a:t>Воспитатель: </a:t>
            </a:r>
            <a:r>
              <a:rPr lang="ru-RU" sz="2700" dirty="0" smtClean="0">
                <a:effectLst/>
              </a:rPr>
              <a:t>Дети, посмотрите, к нам солнышко в 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                           гости пришло.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Солнышко: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Здравствуйте! А вот и я!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Солнце все ребята знают,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Солнце очень уважают,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Солнце светит ярко - </a:t>
            </a:r>
            <a:r>
              <a:rPr lang="ru-RU" sz="2400" b="1" dirty="0" err="1" smtClean="0">
                <a:solidFill>
                  <a:srgbClr val="7030A0"/>
                </a:solidFill>
              </a:rPr>
              <a:t>ярко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И под солнцем очень жарко!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Солнце всех важнее,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Солнце всех нужнее!</a:t>
            </a: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C:\Documents and Settings\admin\Рабочий стол\фото прогулки с солнышком\IMG_5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429156" cy="4286280"/>
          </a:xfrm>
          <a:prstGeom prst="ellipse">
            <a:avLst/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000792"/>
          </a:xfr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Ребята, а в подарок я принесла вам зеркальце. Давайте поиграем с солнечными зайчиками.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Дети пускают солнечных зайчиков.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Воспитатель: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Солнце в небе засияло,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Очень весело нам стало.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Раздается громкий смех,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Светит солнышко для всех.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8579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/>
              <a:t>Дети, давайте нарисуем нашим солнышкам лучики. Пусть они тоже сияют для всех. Дети мелками дорисовывают солнышкам лучики на асфальте.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Посмотри Солнышко, как дети красиво нарисовали. Теперь можно идти на лужайку веселиться и танцевать.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фото прогулки с солнышком\IMG_5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3429024" cy="3214710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admin\Рабочий стол\фото прогулки с солнышком\IMG_5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357586" cy="3143272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Воспитатель: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Тучка солнце вдруг закрыла,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Стало грустно и уныло.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Хлынул дождик проливной,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Побежали все домой.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Дети бегут под зонтик.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Спасибо тебе солнышко, что пришло к нам в гости. С тобой так тепло и весело.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dmin\Рабочий стол\фото прогулки с солнышком\IMG_5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3571900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5857916"/>
          </a:xfr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Наши дети хотят подарить тебе подарок.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Дети пускают воздушные шарики и прощаются с Солнышком.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фото прогулки с солнышком\IMG_5113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85786" y="2285992"/>
            <a:ext cx="364333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Documents and Settings\admin\Рабочий стол\фото прогулки с солнышком\IMG_5117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00628" y="2357430"/>
            <a:ext cx="3643338" cy="3286148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364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Прогулка:  «Наблюдение за солнЫШКОМ». (2 младшая группа) Муниципальное дошкольное образовательное бюджетное учреждение  «Центр развития ребенка» - детский сад № 43 МО Кореновский район. Воспитатель – Е.Д. Цуканова. </vt:lpstr>
      <vt:lpstr>Цель:   - Уточнить знания детей о том, что осенью солнце светит, но    почти не греет. Научить играть с солнечным зайчиком.  - Развивать познавательные интересы, наблюдательность,    устойчивое внимание;   - закреплять знания о явлениях неживой природы.  - Учить радоваться ясному деньку, теплому солнечному лучику. </vt:lpstr>
      <vt:lpstr>Слайд 3</vt:lpstr>
      <vt:lpstr>Слайд 4</vt:lpstr>
      <vt:lpstr>   Воспитатель: Дети, посмотрите, к нам солнышко в                             гости пришло.  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Прогулка:  «Наблюдение за солнЫШКОМ».  </dc:title>
  <dc:creator>admin</dc:creator>
  <cp:lastModifiedBy>admin</cp:lastModifiedBy>
  <cp:revision>12</cp:revision>
  <dcterms:created xsi:type="dcterms:W3CDTF">2005-02-02T21:59:30Z</dcterms:created>
  <dcterms:modified xsi:type="dcterms:W3CDTF">2005-02-02T21:44:54Z</dcterms:modified>
</cp:coreProperties>
</file>