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101" d="100"/>
          <a:sy n="101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49D0-2772-4377-B174-409F56EBF51F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CEFE-F406-434C-AA29-381C5581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852"/>
            <a:ext cx="9001156" cy="65722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786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Ходят в рыженьких беретах, осень в лес приносят летом.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Очень дружные сестрички – золотистые ...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ки грибов\Лисич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8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Возле леса на опушке, украшая тёмный бор,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Вырос пёстрый, как Петрушка, ядовитый ...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ки грибов\Мухомо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736"/>
            <a:ext cx="6858048" cy="368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Посмотрите-ка, ребята: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тут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лисички, там – опята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Ну, а это на полянке ядовитые ...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ки грибов\Поган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luza-liscie-jes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85860"/>
            <a:ext cx="7500990" cy="368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Этот гриб живет под елью,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ее огромной тенью.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Мудрый бородач-старик, житель бора - ...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ки грибов\Борови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 в красной шапочке расту среди корней осиновых.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Меня увидишь за версту - зовусь я – ...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ки грибов\Подосино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пеньке сидят братишки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Все - в веснушках шалунишки.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Эти дружные ребята называются ...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ки грибов\Опя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63"/>
            <a:ext cx="9144000" cy="6859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18"/>
            <a:ext cx="8858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платьях тонких на опушке водят хоровод подружки.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Платья – шелк в полоску: красный, белый, розовый, атласный.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день осенний на опушке как красивы, вы ...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ки грибов\Волнуш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71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Ползователь</cp:lastModifiedBy>
  <cp:revision>14</cp:revision>
  <dcterms:created xsi:type="dcterms:W3CDTF">2012-10-19T06:03:47Z</dcterms:created>
  <dcterms:modified xsi:type="dcterms:W3CDTF">2013-10-30T09:33:38Z</dcterms:modified>
</cp:coreProperties>
</file>