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1" r:id="rId2"/>
    <p:sldId id="258" r:id="rId3"/>
    <p:sldId id="257" r:id="rId4"/>
    <p:sldId id="264" r:id="rId5"/>
    <p:sldId id="262" r:id="rId6"/>
    <p:sldId id="265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4DFAC-F5B5-45F7-A0DD-86989057EE06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B3570-F525-4F30-8E8A-1EF5F0625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4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3570-F525-4F30-8E8A-1EF5F0625B0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626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3570-F525-4F30-8E8A-1EF5F0625B0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2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B3570-F525-4F30-8E8A-1EF5F0625B0C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2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837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98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36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7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938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648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254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4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10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346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718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A5A6D-4146-4D08-9DCB-2A1C143B3BC0}" type="datetimeFigureOut">
              <a:rPr lang="ru-RU" smtClean="0"/>
              <a:pPr/>
              <a:t>25.10.2015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B23D-3D9D-4B71-87F2-99B272194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65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046" y="365126"/>
            <a:ext cx="11242431" cy="167469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Дошкольное образовательное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чреждение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ребенка»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детский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сад № 43 МО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Кореновский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8892" y="2145322"/>
            <a:ext cx="10544908" cy="4431323"/>
          </a:xfrm>
          <a:ln w="57150"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ru-RU" sz="1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endParaRPr lang="ru-RU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образовательной деятельности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«ТЕРЕМОК»  </a:t>
            </a:r>
            <a:endParaRPr lang="ru-RU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ИКТ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Е.Д.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Цуканова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02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9789" y="3925083"/>
            <a:ext cx="152421" cy="1524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37" y="158262"/>
            <a:ext cx="11594123" cy="654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9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784" y="984738"/>
            <a:ext cx="4630616" cy="840887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 descr="C:\Users\Инна\Desktop\мама\итоговое\65729510.jpg"/>
          <p:cNvPicPr>
            <a:picLocks noGrp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031" y="175847"/>
            <a:ext cx="11306907" cy="6506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0_6a7e9_2c8e1a72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0214" y="3518440"/>
            <a:ext cx="1731957" cy="2108637"/>
          </a:xfrm>
          <a:prstGeom prst="rect">
            <a:avLst/>
          </a:prstGeom>
        </p:spPr>
      </p:pic>
      <p:pic>
        <p:nvPicPr>
          <p:cNvPr id="7" name="Рисунок 6" descr="0_abc0f_b0c8d388_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83" y="3709316"/>
            <a:ext cx="2405576" cy="3148684"/>
          </a:xfrm>
          <a:prstGeom prst="rect">
            <a:avLst/>
          </a:prstGeom>
        </p:spPr>
      </p:pic>
      <p:pic>
        <p:nvPicPr>
          <p:cNvPr id="16" name="Рисунок 15" descr="0_7cc2e_b853b3a3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334" y="2644724"/>
            <a:ext cx="2581393" cy="3924887"/>
          </a:xfrm>
          <a:prstGeom prst="rect">
            <a:avLst/>
          </a:prstGeom>
        </p:spPr>
      </p:pic>
      <p:pic>
        <p:nvPicPr>
          <p:cNvPr id="17" name="Рисунок 16" descr="109820109_7A (1)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159" y="1111506"/>
            <a:ext cx="3587895" cy="5014977"/>
          </a:xfrm>
          <a:prstGeom prst="rect">
            <a:avLst/>
          </a:prstGeom>
        </p:spPr>
      </p:pic>
      <p:pic>
        <p:nvPicPr>
          <p:cNvPr id="21" name="Рисунок 20" descr="0_72af2_b9a0672a_L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19702" y="3432517"/>
            <a:ext cx="5011449" cy="3425483"/>
          </a:xfrm>
          <a:prstGeom prst="rect">
            <a:avLst/>
          </a:prstGeom>
        </p:spPr>
      </p:pic>
      <p:pic>
        <p:nvPicPr>
          <p:cNvPr id="22" name="lk - 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7371471" y="5977596"/>
            <a:ext cx="579119" cy="57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106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8784" y="984738"/>
            <a:ext cx="4630616" cy="840887"/>
          </a:xfrm>
        </p:spPr>
        <p:txBody>
          <a:bodyPr/>
          <a:lstStyle/>
          <a:p>
            <a:endParaRPr lang="ru-RU"/>
          </a:p>
        </p:txBody>
      </p:sp>
      <p:pic>
        <p:nvPicPr>
          <p:cNvPr id="6" name="Объект 5" descr="C:\Users\Инна\Desktop\мама\итоговое\65729510.jpg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2031" y="175847"/>
            <a:ext cx="11306907" cy="65063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0_6a7e9_2c8e1a72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679" y="3981158"/>
            <a:ext cx="1282570" cy="1561514"/>
          </a:xfrm>
          <a:prstGeom prst="rect">
            <a:avLst/>
          </a:prstGeom>
        </p:spPr>
      </p:pic>
      <p:pic>
        <p:nvPicPr>
          <p:cNvPr id="7" name="Рисунок 6" descr="0_abc0f_b0c8d388_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57" y="4586068"/>
            <a:ext cx="1875462" cy="2454812"/>
          </a:xfrm>
          <a:prstGeom prst="rect">
            <a:avLst/>
          </a:prstGeom>
        </p:spPr>
      </p:pic>
      <p:pic>
        <p:nvPicPr>
          <p:cNvPr id="17" name="Рисунок 16" descr="109820109_7A (1)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8155" y="2250830"/>
            <a:ext cx="2913685" cy="4072600"/>
          </a:xfrm>
          <a:prstGeom prst="rect">
            <a:avLst/>
          </a:prstGeom>
        </p:spPr>
      </p:pic>
      <p:pic>
        <p:nvPicPr>
          <p:cNvPr id="21" name="Рисунок 20" descr="0_72af2_b9a0672a_L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2945" y="4375052"/>
            <a:ext cx="4085309" cy="2792437"/>
          </a:xfrm>
          <a:prstGeom prst="rect">
            <a:avLst/>
          </a:prstGeom>
        </p:spPr>
      </p:pic>
      <p:pic>
        <p:nvPicPr>
          <p:cNvPr id="9" name="Рисунок 8" descr="109177856_medved15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021" y="956603"/>
            <a:ext cx="4854511" cy="5901397"/>
          </a:xfrm>
          <a:prstGeom prst="rect">
            <a:avLst/>
          </a:prstGeom>
        </p:spPr>
      </p:pic>
      <p:pic>
        <p:nvPicPr>
          <p:cNvPr id="16" name="Рисунок 15" descr="0_7cc2e_b853b3a3_X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0361" y="3608364"/>
            <a:ext cx="2137281" cy="324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6277" y="961292"/>
            <a:ext cx="5908432" cy="7293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7" descr="C:\Documents and Settings\GPGM1\Рабочий стол\Для Пети\Теремок\Russian fairy tale Teremok_ Page 13.files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58262"/>
            <a:ext cx="11136923" cy="6488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352800"/>
            <a:ext cx="1524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28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713" y="4214191"/>
            <a:ext cx="2286000" cy="20673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516834" y="1828800"/>
            <a:ext cx="2305879" cy="238539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22713" y="1371600"/>
            <a:ext cx="3140765" cy="294198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28190" y="641076"/>
            <a:ext cx="4929810" cy="111318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429000" y="1953040"/>
            <a:ext cx="755371" cy="13119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91875" y="3220278"/>
            <a:ext cx="636104" cy="8945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rot="5400000">
            <a:off x="6708909" y="3876260"/>
            <a:ext cx="1749287" cy="306125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36091" y="3451367"/>
            <a:ext cx="4094922" cy="135172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430617" y="4959625"/>
            <a:ext cx="854765" cy="88458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722704" y="4959625"/>
            <a:ext cx="854765" cy="884583"/>
          </a:xfrm>
          <a:prstGeom prst="triangl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238291" y="3113436"/>
            <a:ext cx="427383" cy="1093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9230964" y="161513"/>
            <a:ext cx="2897260" cy="3583054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0334210" y="3043861"/>
            <a:ext cx="419930" cy="6261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95740" y="4532243"/>
            <a:ext cx="847304" cy="100633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02071" y="4534726"/>
            <a:ext cx="911910" cy="100385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 rot="19707115">
            <a:off x="8913308" y="241022"/>
            <a:ext cx="3051276" cy="137160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934159" y="2012670"/>
            <a:ext cx="496957" cy="7454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0679594" y="2049844"/>
            <a:ext cx="496957" cy="7454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/>
          </a:p>
          <a:p>
            <a:pPr marL="0" indent="0" algn="ctr">
              <a:buNone/>
            </a:pPr>
            <a:r>
              <a:rPr lang="ru-RU" sz="9600" b="1" dirty="0" smtClean="0">
                <a:solidFill>
                  <a:srgbClr val="FFFF00"/>
                </a:solidFill>
              </a:rPr>
              <a:t>КОНЕЦ</a:t>
            </a:r>
            <a:endParaRPr lang="ru-RU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5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38</Words>
  <Application>Microsoft Office PowerPoint</Application>
  <PresentationFormat>Широкоэкранный</PresentationFormat>
  <Paragraphs>13</Paragraphs>
  <Slides>7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Муниципальное Дошкольное образовательное бюджетное учреждение «Центр развития ребенка» - детский сад № 43 МО Кореновский район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Инна</cp:lastModifiedBy>
  <cp:revision>35</cp:revision>
  <dcterms:created xsi:type="dcterms:W3CDTF">2014-04-24T12:09:22Z</dcterms:created>
  <dcterms:modified xsi:type="dcterms:W3CDTF">2015-10-25T16:19:16Z</dcterms:modified>
</cp:coreProperties>
</file>