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7E452C3-3E3F-4229-895E-68F50E8476D3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F9F24-03CC-4198-BC7D-37F83CA80E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n.ru/statyi/Lukporej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02624" cy="4032447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dver Gothic" panose="020B0500000000000000" pitchFamily="34" charset="0"/>
              </a:rPr>
              <a:t>Развитие речи детей средствами театрализованной деятельности </a:t>
            </a:r>
            <a:br>
              <a:rPr lang="ru-RU" b="1" dirty="0" smtClean="0">
                <a:solidFill>
                  <a:srgbClr val="FFFF00"/>
                </a:solidFill>
                <a:latin typeface="Adver Gothic" panose="020B0500000000000000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Adver Gothic" panose="020B0500000000000000" pitchFamily="34" charset="0"/>
              </a:rPr>
              <a:t>в средней группе №10</a:t>
            </a:r>
            <a:br>
              <a:rPr lang="ru-RU" b="1" dirty="0" smtClean="0">
                <a:solidFill>
                  <a:srgbClr val="FFFF00"/>
                </a:solidFill>
                <a:latin typeface="Adver Gothic" panose="020B0500000000000000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Adver Gothic" panose="020B0500000000000000" pitchFamily="34" charset="0"/>
              </a:rPr>
              <a:t>ДО «Радуга»</a:t>
            </a:r>
            <a:endParaRPr lang="ru-RU" b="1" dirty="0">
              <a:solidFill>
                <a:srgbClr val="FFFF00"/>
              </a:solidFill>
              <a:latin typeface="Adver Gothic" panose="020B0500000000000000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653136"/>
            <a:ext cx="6192688" cy="1656184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Воспитатели: </a:t>
            </a:r>
            <a:r>
              <a:rPr lang="ru-RU" sz="2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Кренделева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М.С.</a:t>
            </a:r>
          </a:p>
          <a:p>
            <a:r>
              <a:rPr lang="ru-RU" sz="2800" b="1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59046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ВЫВОД</a:t>
            </a:r>
            <a:r>
              <a:rPr lang="ru-RU" sz="4400" b="1" i="1" dirty="0" smtClean="0"/>
              <a:t> </a:t>
            </a:r>
          </a:p>
          <a:p>
            <a:r>
              <a:rPr lang="ru-RU" b="1" i="1" dirty="0" smtClean="0"/>
              <a:t>Современные </a:t>
            </a:r>
            <a:r>
              <a:rPr lang="ru-RU" b="1" i="1" dirty="0"/>
              <a:t>научные исследования свидетельствуют о том, развитие связной речи нужно начинать в дошкольном возрасте</a:t>
            </a:r>
            <a:r>
              <a:rPr lang="ru-RU" b="1" i="1" dirty="0" smtClean="0"/>
              <a:t>.</a:t>
            </a:r>
            <a:r>
              <a:rPr lang="ru-RU" b="1" i="1" dirty="0"/>
              <a:t> В ходе игры ребенок вслух разговаривает с игрушкой, говорит и за себя, и за нее, подражает гудению самолета, голосам зверей, именно в игре ребенок свободно владеет речью, говорит то, что думает, а не то, что надо. В игре ребенок познает не только окружающий мир, но и самого себя, свое место в этом мире.</a:t>
            </a:r>
            <a:endParaRPr lang="ru-RU" b="1" dirty="0"/>
          </a:p>
          <a:p>
            <a:r>
              <a:rPr lang="ru-RU" b="1" i="1" dirty="0"/>
              <a:t>Таким образом, можно сделать вывод о том, что сюжетно-ролевая игра развивает не только связную речь, но, а также накапливает знание, развивает мышление и память, воспитывается творческое воображение ребенка.</a:t>
            </a:r>
            <a:endParaRPr lang="ru-RU" b="1" dirty="0"/>
          </a:p>
          <a:p>
            <a:r>
              <a:rPr lang="ru-RU" dirty="0" smtClean="0"/>
              <a:t> </a:t>
            </a:r>
          </a:p>
          <a:p>
            <a:endParaRPr lang="ru-RU" i="1" dirty="0"/>
          </a:p>
          <a:p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14936"/>
            <a:ext cx="2880321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57381"/>
            <a:ext cx="908292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62" y="1196752"/>
            <a:ext cx="2355726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957381"/>
            <a:ext cx="1979712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46028"/>
            <a:ext cx="1430618" cy="19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</a:rPr>
              <a:t>Спасибо за просмотр!</a:t>
            </a:r>
          </a:p>
        </p:txBody>
      </p:sp>
    </p:spTree>
    <p:extLst>
      <p:ext uri="{BB962C8B-B14F-4D97-AF65-F5344CB8AC3E}">
        <p14:creationId xmlns:p14="http://schemas.microsoft.com/office/powerpoint/2010/main" val="10450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4032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У ребенка пятого года жизни отмечаются значительные успехи в умственном и речевом развитии. Малыш начинает выделять и называть наиболее существенные признаки и качества предметов, устанавливать простейшие связи и точно отражать их в речи. Речь его становится разнообразней, точнее и богаче по содержанию. Возрастает устойчивость внимания к речи окружающих, он способен до конца выслушивать ответы взрослых. Чем старше становится ребенок, тем большее влияние на его речевое развитие оказывает семейное и общественное воспитание.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3887"/>
            <a:ext cx="405045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7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04665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На пятом году жизни речь ребенка становится разнообразнее, правильнее, богаче. Свои ответы он уже строит из 2—3 и более фраз, все чаше его речь включает сложносочиненные и сложноподчиненные предложения. Увеличение активного словаря (к пяти годам он достигает 3000 слов) дает возможность ребенку точнее излагать свои мысли, свободно общаться как с взрослыми, так и с детьми.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4" y="260648"/>
            <a:ext cx="361840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6"/>
            <a:ext cx="48965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 пятилетних детей очень велико тяготение к рифме. Они создают собственные стихи (например: «</a:t>
            </a:r>
            <a:r>
              <a:rPr lang="ru-RU" b="1" i="1" dirty="0" err="1"/>
              <a:t>Цыцыкуль</a:t>
            </a:r>
            <a:r>
              <a:rPr lang="ru-RU" b="1" i="1" dirty="0"/>
              <a:t>, </a:t>
            </a:r>
            <a:r>
              <a:rPr lang="ru-RU" b="1" i="1" dirty="0" err="1"/>
              <a:t>Цыцыкуль</a:t>
            </a:r>
            <a:r>
              <a:rPr lang="ru-RU" b="1" i="1" dirty="0"/>
              <a:t>, по горам идет </a:t>
            </a:r>
            <a:r>
              <a:rPr lang="ru-RU" b="1" i="1" dirty="0" err="1"/>
              <a:t>Микуль</a:t>
            </a:r>
            <a:r>
              <a:rPr lang="ru-RU" b="1" i="1" dirty="0"/>
              <a:t>» —B.C. Мухина «Близнецы»). Подбирают слова, лишенные </a:t>
            </a:r>
            <a:r>
              <a:rPr lang="ru-RU" b="1" i="1" u="sng" dirty="0">
                <a:hlinkClick r:id="rId2" tooltip="Порей"/>
              </a:rPr>
              <a:t>порой</a:t>
            </a:r>
            <a:r>
              <a:rPr lang="ru-RU" b="1" i="1" dirty="0"/>
              <a:t> всякого смысла. Но само это занятие далеко не бессмысленное: оно способствует развитию речевого слуха, формирует умение подбирать слова, близкие по звучанию. На пятом году жизни большинство детей овладевают четким и чистым произношением шипящих звуков</a:t>
            </a:r>
            <a:endParaRPr lang="ru-RU" b="1" dirty="0"/>
          </a:p>
          <a:p>
            <a:r>
              <a:rPr lang="ru-RU" b="1" i="1" dirty="0"/>
              <a:t>[ш], [ж], [ч’], [щ’], многие начинают верно произносить звуки [р], [р’], [л], но еще не всегда умеют верно употреблять их во всех словах. В этом возрасте они смешивают шипящие звуки со свистящими, звуки [р], [р’] — со звуками [л], [л’] (звук имеется, но не всегда верно употребляется). Так, например, ребенок правильно произнесет звук [р] в слове сарай и в то же время этот же звук в слове крыша может произнести как [л]: </a:t>
            </a:r>
            <a:r>
              <a:rPr lang="ru-RU" i="1" dirty="0" err="1"/>
              <a:t>клыша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61392"/>
            <a:ext cx="3707904" cy="49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6633"/>
            <a:ext cx="4680520" cy="288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Овладение новыми звуками, однако, не обходится без трудностей. Так, четко произнося шипящие и сонорные звуки [р], [р’], [л] в слогах и часто правильно употребляя их во вновь усвоенных словах, ребенок иногда продолжает произносить их по-старому в словах, давно знакомых. Эти ошибки нельзя оставлять без внимания, надо добиться, чтобы новый звук удавался повсеместно.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183"/>
            <a:ext cx="3915775" cy="52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4624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 дошкольном возрасте большое значение в речевом развитии детей имеет игра. Игра – это не просто развлечения, это творческий, вдохновенный труд ребенка, это его жизнь. В процессе игры ребенок познает не только окружающий мир, но и самого себя, свое место в этом мире. Играя, малыш накапливает знания, осваивает язык, общается, развивает мышление и воображение.</a:t>
            </a:r>
            <a:r>
              <a:rPr lang="ru-RU" b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06" y="3284984"/>
            <a:ext cx="6201759" cy="3011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815"/>
            <a:ext cx="316598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Сюжетно-ролевая игра имеет следующие структурные компоненты: сюжет, содержание, роль. Главным компонентом сюжетно-ролевой игры является сюжет, без него нет самой сюжетно-ролевой игры. Сюжет игры – это та сфера деятельности, которая воспроизводится детьми. Сюжеты игр разнообразны. Условно их делят на бытовые (игры в семью, детский сад), производственные, отражающие профессиональный труд людей (игры в больницу, магазин), общественные (игры празднование Дня рождения города, в библиотеку, полет на Луну). В истории человечества есть и «вечные» сюжеты детских игр, которые как бы связывают поколения людей: игры в семью, школу, лечение больных и др. Естественно, эти сюжеты в играх детей разных времен и народов отличаются своим содержание, как отличаются и в самой жизни.</a:t>
            </a:r>
            <a:r>
              <a:rPr lang="ru-RU" b="1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2386644" cy="1789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1653648" cy="2204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60" y="4437112"/>
            <a:ext cx="2784309" cy="2088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61" y="3789040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0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На четвертом и пятом году жизни в играх детей наблюдается целостность сюжета, взаимосвязанность отражаемых событий. У дошкольников складывается интерес и определенным сюжетам, в которые они играли и раньше.( в семью, больницу, строителей, транспорт и др.). Дети живо откликаются на новые впечатления, вплетая их, как сюжетные линии, в знакомые игры. Обогащению содержания помогает взаимодействовать детей в игре, когда каждый вносит, что-то свое, индивидуальное. На протяжении дошкольного детства развитие и усложнение содержания игры осуществляется по следующим направлениям:</a:t>
            </a:r>
            <a:endParaRPr lang="ru-RU" b="1" dirty="0"/>
          </a:p>
          <a:p>
            <a:r>
              <a:rPr lang="ru-RU" b="1" i="1" dirty="0"/>
              <a:t>- усиление, целенаправленности, а значит, и последовательности связанности изображаемого;</a:t>
            </a:r>
            <a:endParaRPr lang="ru-RU" b="1" dirty="0"/>
          </a:p>
          <a:p>
            <a:r>
              <a:rPr lang="ru-RU" b="1" i="1" dirty="0"/>
              <a:t>- постепенный переход от развернутой игровой ситуации к свернутой, обобщение изображаемого в игре (использование условных и символических, словесных замещений).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58559"/>
            <a:ext cx="1822311" cy="1917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26" y="4976315"/>
            <a:ext cx="2571715" cy="1800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98146"/>
            <a:ext cx="1918375" cy="14387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56" y="4325185"/>
            <a:ext cx="2051720" cy="1586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32856"/>
            <a:ext cx="2555776" cy="1916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52" y="105232"/>
            <a:ext cx="143762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Сюжет ролевой игры воплощается ребенком с помощью роли, которую он берет. Роль – средство реализации сюжета и главный компонент сюжетно-ролевой игры. Для ребенка роль – это его игровая позиция: он отождествляет себя с каким-либо персонажем сюжета и действует в соответствии с представлениями о данном персонаже. Подчинения ребенка правилам ролевого поведения является важнейшим элементом сюжетно-ролевой игры. Для дошкольников роль- это образец того, как надо действовать. Исходя из этого образца, ребенок оценивает поведение участников игры, а затем и свое собственное. Смысл игры для дошкольников заключается в отношениях между персонажами. Поэтому ребенок охотно берет на себя те роли, отношения в которых ему понятны (воспитательница хорошо заботится о детях, капитан ведет корабль, следит, чтобы матросы хорошо работали, </a:t>
            </a:r>
            <a:r>
              <a:rPr lang="ru-RU" sz="1600" b="1" i="1" dirty="0">
                <a:solidFill>
                  <a:srgbClr val="FFFF00"/>
                </a:solidFill>
              </a:rPr>
              <a:t>чтобы </a:t>
            </a:r>
            <a:r>
              <a:rPr lang="ru-RU" sz="1600" b="1" i="1" dirty="0"/>
              <a:t>пассажирам было удобно). Ребенок изображает эти </a:t>
            </a:r>
            <a:r>
              <a:rPr lang="ru-RU" sz="1600" b="1" i="1" dirty="0">
                <a:solidFill>
                  <a:srgbClr val="FFFF00"/>
                </a:solidFill>
              </a:rPr>
              <a:t>отношения в </a:t>
            </a:r>
            <a:r>
              <a:rPr lang="ru-RU" sz="1600" b="1" i="1" dirty="0"/>
              <a:t>игре с помощью речи, мимики, жестов.</a:t>
            </a:r>
            <a:endParaRPr lang="ru-RU" sz="1600" b="1" dirty="0"/>
          </a:p>
          <a:p>
            <a:r>
              <a:rPr lang="ru-RU" sz="1600" b="1" i="1" dirty="0"/>
              <a:t>Можно утверждать, что сюжетно-ролевая игра оказыва</a:t>
            </a:r>
            <a:r>
              <a:rPr lang="ru-RU" sz="1600" b="1" i="1" dirty="0">
                <a:solidFill>
                  <a:srgbClr val="FFFF00"/>
                </a:solidFill>
              </a:rPr>
              <a:t>ет </a:t>
            </a:r>
            <a:r>
              <a:rPr lang="ru-RU" sz="1600" b="1" i="1" dirty="0"/>
              <a:t>положительное влияние на развитие связной речи. В ходе игры ребенок вслух разговаривает с игрушкой, говорит и за себя, и за нее, подражает гудению самолета, голосам зверей и т. д. Таким образом, в сюжетно-ролевой игре развивается речевая активность детей.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111967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Spring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68</TotalTime>
  <Words>921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Adver Gothic</vt:lpstr>
      <vt:lpstr>Arial</vt:lpstr>
      <vt:lpstr>Calibri</vt:lpstr>
      <vt:lpstr>Theme Spring</vt:lpstr>
      <vt:lpstr>Развитие речи детей средствами театрализованной деятельности  в средней группе №10 ДО «Радуга»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средствами театрализованной деятельности</dc:title>
  <dc:creator>Малинка</dc:creator>
  <cp:lastModifiedBy>Microsoft Office</cp:lastModifiedBy>
  <cp:revision>17</cp:revision>
  <dcterms:created xsi:type="dcterms:W3CDTF">2014-01-09T17:27:33Z</dcterms:created>
  <dcterms:modified xsi:type="dcterms:W3CDTF">2015-10-25T16:53:18Z</dcterms:modified>
</cp:coreProperties>
</file>