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6BC81-B176-43E4-84FA-06789442C1F2}" type="datetimeFigureOut">
              <a:rPr lang="ru-RU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62AF5-BAB3-4BFD-89B9-B83FB8BB09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626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B9A085E-CB9D-4822-8496-BBC8CB2897E7}" type="datetimeFigureOut">
              <a:rPr lang="ru-RU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51BBD99-129F-4A35-8C7B-F70A6874E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24317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2765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27652" name="Picture 2" descr="F:\КСЮША\ФИЗ\КАРТИНКИ\Шаблоны\ксюше\sports_fons\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0" y="0"/>
            <a:ext cx="9239250" cy="692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/>
          </p:cNvSpPr>
          <p:nvPr/>
        </p:nvSpPr>
        <p:spPr bwMode="auto">
          <a:xfrm>
            <a:off x="468313" y="10525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>
                <a:solidFill>
                  <a:schemeClr val="tx2"/>
                </a:solidFill>
                <a:latin typeface="Candar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>
                <a:solidFill>
                  <a:schemeClr val="tx2"/>
                </a:solidFill>
                <a:latin typeface="Candar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  <a:latin typeface="Candar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>
                <a:solidFill>
                  <a:schemeClr val="tx2"/>
                </a:solidFill>
                <a:latin typeface="Candar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000" b="1">
                <a:solidFill>
                  <a:srgbClr val="376092"/>
                </a:solidFill>
                <a:latin typeface="Arial" charset="0"/>
              </a:rPr>
              <a:t> Желаю успехов в работе!</a:t>
            </a:r>
          </a:p>
        </p:txBody>
      </p:sp>
      <p:pic>
        <p:nvPicPr>
          <p:cNvPr id="27654" name="Picture 6" descr="_preview (31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2492375"/>
            <a:ext cx="4751388" cy="347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76895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704</TotalTime>
  <Words>6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</dc:title>
  <dc:creator>Авээль</dc:creator>
  <dc:description/>
  <cp:lastModifiedBy>Лариса</cp:lastModifiedBy>
  <cp:revision>70</cp:revision>
  <cp:lastPrinted>2014-04-04T08:27:11Z</cp:lastPrinted>
  <dcterms:created xsi:type="dcterms:W3CDTF">2012-12-04T19:59:10Z</dcterms:created>
  <dcterms:modified xsi:type="dcterms:W3CDTF">2015-10-24T17:04:53Z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доклад</vt:lpwstr>
  </property>
  <property fmtid="{D5CDD505-2E9C-101B-9397-08002B2CF9AE}" pid="3" name="SlideDescription">
    <vt:lpwstr/>
  </property>
</Properties>
</file>