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6BC81-B176-43E4-84FA-06789442C1F2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62AF5-BAB3-4BFD-89B9-B83FB8BB09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62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B9A085E-CB9D-4822-8496-BBC8CB2897E7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51BBD99-129F-4A35-8C7B-F70A6874E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3341152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F:\КСЮША\ФИЗ\КАРТИНКИ\Шаблоны\ксюше\sports_fons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0" y="0"/>
            <a:ext cx="9239250" cy="692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468313" y="908050"/>
            <a:ext cx="7991475" cy="5400675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 altLang="ru-RU" sz="2000" dirty="0" smtClean="0">
                <a:solidFill>
                  <a:srgbClr val="0070C0"/>
                </a:solidFill>
              </a:rPr>
              <a:t>    </a:t>
            </a:r>
            <a:r>
              <a:rPr lang="ru-RU" altLang="ru-RU" sz="1800" dirty="0" smtClean="0">
                <a:solidFill>
                  <a:srgbClr val="0070C0"/>
                </a:solidFill>
              </a:rPr>
              <a:t>Если проанализировать работу по развитию двигательной активности в нашей группе №4 « Сказка» можно отметить положительные изменения, но есть и недоработки.</a:t>
            </a:r>
          </a:p>
          <a:p>
            <a:pPr algn="just" eaLnBrk="1" hangingPunct="1">
              <a:buFont typeface="Arial" charset="0"/>
              <a:buNone/>
            </a:pPr>
            <a:r>
              <a:rPr lang="ru-RU" altLang="ru-RU" sz="1800" dirty="0" smtClean="0">
                <a:solidFill>
                  <a:srgbClr val="0070C0"/>
                </a:solidFill>
              </a:rPr>
              <a:t>Возрос интерес детей к разным видам упражнений. Повысилась двигательная активность  детей, разнообразилась игровая деятельность.</a:t>
            </a:r>
          </a:p>
          <a:p>
            <a:pPr algn="just" eaLnBrk="1" hangingPunct="1">
              <a:buFont typeface="Arial" charset="0"/>
              <a:buNone/>
            </a:pPr>
            <a:r>
              <a:rPr lang="ru-RU" altLang="ru-RU" sz="1800" dirty="0" smtClean="0">
                <a:solidFill>
                  <a:srgbClr val="0070C0"/>
                </a:solidFill>
              </a:rPr>
              <a:t>Двигательная активность стала более целенаправленной.</a:t>
            </a:r>
          </a:p>
          <a:p>
            <a:pPr algn="just" eaLnBrk="1" hangingPunct="1">
              <a:buFont typeface="Arial" charset="0"/>
              <a:buNone/>
            </a:pPr>
            <a:r>
              <a:rPr lang="ru-RU" altLang="ru-RU" sz="1800" dirty="0" smtClean="0">
                <a:solidFill>
                  <a:srgbClr val="0070C0"/>
                </a:solidFill>
              </a:rPr>
              <a:t>Малоподвижные дети стали более активными и самостоятельными, у них появился интерес к игровым упражнениям разной интенсивности, уверенность в своих действиях и желание участвовать в коллективных подвижных играх.</a:t>
            </a:r>
          </a:p>
          <a:p>
            <a:pPr algn="just" eaLnBrk="1" hangingPunct="1">
              <a:buFont typeface="Arial" charset="0"/>
              <a:buNone/>
            </a:pPr>
            <a:r>
              <a:rPr lang="ru-RU" altLang="ru-RU" sz="1800" dirty="0" err="1" smtClean="0">
                <a:solidFill>
                  <a:srgbClr val="0070C0"/>
                </a:solidFill>
              </a:rPr>
              <a:t>Гиперактивные</a:t>
            </a:r>
            <a:r>
              <a:rPr lang="ru-RU" altLang="ru-RU" sz="1800" dirty="0" smtClean="0">
                <a:solidFill>
                  <a:srgbClr val="0070C0"/>
                </a:solidFill>
              </a:rPr>
              <a:t> дети стали более уравновешенными, спокойными. У них появилось устойчивое внимание, позволяющее быстрее воспринимать двигательные задания и выполнять их более качественно.</a:t>
            </a:r>
          </a:p>
          <a:p>
            <a:pPr algn="just" eaLnBrk="1" hangingPunct="1">
              <a:buFont typeface="Arial" charset="0"/>
              <a:buNone/>
            </a:pPr>
            <a:r>
              <a:rPr lang="ru-RU" altLang="ru-RU" sz="1800" dirty="0" smtClean="0">
                <a:solidFill>
                  <a:srgbClr val="0070C0"/>
                </a:solidFill>
              </a:rPr>
              <a:t>Дети стремятся к организации различных игр, к общению друг с другом. Они пытаются самостоятельно выполнять достаточно трудные двигательные задания, добиваясь хорошего результата.</a:t>
            </a:r>
          </a:p>
          <a:p>
            <a:pPr algn="just" eaLnBrk="1" hangingPunct="1">
              <a:buFont typeface="Arial" charset="0"/>
              <a:buNone/>
            </a:pPr>
            <a:r>
              <a:rPr lang="ru-RU" altLang="ru-RU" sz="1800" dirty="0" smtClean="0">
                <a:solidFill>
                  <a:srgbClr val="0070C0"/>
                </a:solidFill>
              </a:rPr>
              <a:t>Недостаточная оснащенность предметно-развивающей среды специальным физкультурным оборудованием препятствует эффективному освоению многих основных движений.</a:t>
            </a:r>
          </a:p>
        </p:txBody>
      </p:sp>
      <p:sp>
        <p:nvSpPr>
          <p:cNvPr id="14339" name="Заголовок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431800"/>
          </a:xfrm>
        </p:spPr>
        <p:txBody>
          <a:bodyPr/>
          <a:lstStyle/>
          <a:p>
            <a:pPr eaLnBrk="1" hangingPunct="1"/>
            <a:r>
              <a:rPr lang="ru-RU" altLang="ru-RU" sz="2400" b="1" smtClean="0">
                <a:solidFill>
                  <a:srgbClr val="0070C0"/>
                </a:solidFill>
              </a:rPr>
              <a:t>Заключение</a:t>
            </a:r>
          </a:p>
        </p:txBody>
      </p:sp>
    </p:spTree>
    <p:extLst>
      <p:ext uri="{BB962C8B-B14F-4D97-AF65-F5344CB8AC3E}">
        <p14:creationId xmlns:p14="http://schemas.microsoft.com/office/powerpoint/2010/main" val="329764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704</TotalTime>
  <Words>145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Заключение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</dc:title>
  <dc:creator>Авээль</dc:creator>
  <dc:description>Заключение</dc:description>
  <cp:lastModifiedBy>Лариса</cp:lastModifiedBy>
  <cp:revision>70</cp:revision>
  <cp:lastPrinted>2014-04-04T08:27:11Z</cp:lastPrinted>
  <dcterms:created xsi:type="dcterms:W3CDTF">2012-12-04T19:59:10Z</dcterms:created>
  <dcterms:modified xsi:type="dcterms:W3CDTF">2015-10-24T17:04:52Z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доклад</vt:lpwstr>
  </property>
  <property fmtid="{D5CDD505-2E9C-101B-9397-08002B2CF9AE}" pid="3" name="SlideDescription">
    <vt:lpwstr>Заключение</vt:lpwstr>
  </property>
</Properties>
</file>