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341900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68313" y="2060575"/>
            <a:ext cx="7920037" cy="452596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altLang="ru-RU" sz="2000" smtClean="0">
                <a:solidFill>
                  <a:srgbClr val="0070C0"/>
                </a:solidFill>
              </a:rPr>
              <a:t>        </a:t>
            </a:r>
            <a:r>
              <a:rPr lang="ru-RU" altLang="ru-RU" smtClean="0">
                <a:solidFill>
                  <a:srgbClr val="0070C0"/>
                </a:solidFill>
              </a:rPr>
              <a:t>Индивидуальная работа с детьми по физическому воспитанию не менее важна в двигательном режиме дня. Она планируется в течение всего дня в часы игр, прогулок. Добиваясь успеха при обучении двигательным действиям нужно не только предлагать ребенку правильно выполнять упражнение, например, по его образцу, но и постараться вызвать интерес к задаче. </a:t>
            </a:r>
          </a:p>
          <a:p>
            <a:pPr algn="ctr" eaLnBrk="1" hangingPunct="1">
              <a:buFont typeface="Arial" charset="0"/>
              <a:buChar char="•"/>
            </a:pPr>
            <a:endParaRPr lang="ru-RU" altLang="ru-RU" sz="2800" smtClean="0">
              <a:solidFill>
                <a:srgbClr val="0070C0"/>
              </a:solidFill>
            </a:endParaRPr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395288" y="981075"/>
            <a:ext cx="8229600" cy="652463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70C0"/>
                </a:solidFill>
              </a:rPr>
              <a:t>Индивидуальная работа с детьми по оптимизации двигательной активности. </a:t>
            </a:r>
            <a:endParaRPr lang="ru-RU" altLang="ru-RU" sz="3200" smtClean="0">
              <a:solidFill>
                <a:srgbClr val="0070C0"/>
              </a:solidFill>
            </a:endParaRP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4724400"/>
            <a:ext cx="28098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202283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66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Индивидуальная работа с детьми по оптимизации двигательной активности.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Индивидуальная работа с детьми по оптимизации двигательной активности. 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Индивидуальная работа с детьми по оптимизации двигательной активности. </vt:lpwstr>
  </property>
</Properties>
</file>