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F6BC81-B176-43E4-84FA-06789442C1F2}" type="datetimeFigureOut">
              <a:rPr lang="ru-RU"/>
              <a:pPr>
                <a:defRPr/>
              </a:pPr>
              <a:t>24.10.2015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E62AF5-BAB3-4BFD-89B9-B83FB8BB09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5626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033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4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5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6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037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B9A085E-CB9D-4822-8496-BBC8CB2897E7}" type="datetimeFigureOut">
              <a:rPr lang="ru-RU"/>
              <a:pPr>
                <a:defRPr/>
              </a:pPr>
              <a:t>24.10.2015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51BBD99-129F-4A35-8C7B-F70A6874E4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</p:spTree>
    <p:extLst>
      <p:ext uri="{BB962C8B-B14F-4D97-AF65-F5344CB8AC3E}">
        <p14:creationId xmlns:p14="http://schemas.microsoft.com/office/powerpoint/2010/main" val="915592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F:\КСЮША\ФИЗ\КАРТИНКИ\Шаблоны\ксюше\sports_fons\2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1438"/>
            <a:ext cx="9239250" cy="692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88" y="981075"/>
            <a:ext cx="7921625" cy="5472113"/>
          </a:xfrm>
        </p:spPr>
        <p:txBody>
          <a:bodyPr rtlCol="0">
            <a:noAutofit/>
          </a:bodyPr>
          <a:lstStyle/>
          <a:p>
            <a:pPr marL="0" indent="0" algn="just" eaLnBrk="1" fontAlgn="auto" hangingPunct="1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Придавая особую значимость роли двигательной активности в укреплении здоровья дошкольников, 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считаю </a:t>
            </a:r>
            <a:r>
              <a:rPr lang="ru-RU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необходимостью определить приоритеты в режиме дня.</a:t>
            </a:r>
          </a:p>
          <a:p>
            <a:pPr marL="0" indent="0" algn="just" eaLnBrk="1" fontAlgn="auto" hangingPunct="1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sz="1600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Первое место</a:t>
            </a:r>
            <a:r>
              <a:rPr lang="ru-RU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двигательном режиме детей принадлежит физкультурно – оздоровительным мероприятиям. 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ним относятся общеизвестные виды двигательной деятельности:</a:t>
            </a:r>
          </a:p>
          <a:p>
            <a:pPr marL="0" indent="0" algn="just" eaLnBrk="1" fontAlgn="auto" hangingPunct="1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•утренняя гимнастика;</a:t>
            </a:r>
          </a:p>
          <a:p>
            <a:pPr marL="0" indent="0" algn="just" eaLnBrk="1" fontAlgn="auto" hangingPunct="1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•подвижные игры и физические упражнения во время прогулок;</a:t>
            </a:r>
          </a:p>
          <a:p>
            <a:pPr marL="0" indent="0" algn="just" eaLnBrk="1" fontAlgn="auto" hangingPunct="1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•физкультминутки в совместной деятельности с умственной нагрузкой и т.д.</a:t>
            </a:r>
          </a:p>
          <a:p>
            <a:pPr marL="0" indent="0" algn="just" eaLnBrk="1" fontAlgn="auto" hangingPunct="1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sz="1600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Второе место</a:t>
            </a:r>
            <a:r>
              <a:rPr lang="ru-RU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двигательном режиме детей занимает совместная деятельность по физической культуре – как основная форма обучения двигательным навыкам и развития оптимальной двигательной активности детей.</a:t>
            </a:r>
          </a:p>
          <a:p>
            <a:pPr marL="0" indent="0" algn="just" eaLnBrk="1" fontAlgn="auto" hangingPunct="1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sz="1600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Третье место</a:t>
            </a:r>
            <a:r>
              <a:rPr lang="ru-RU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отводится самостоятельной двигательной деятельности, возникающей по инициативе детей. Она дает широкий простор для проявления их индивидуальных двигательных возможностей.</a:t>
            </a:r>
          </a:p>
          <a:p>
            <a:pPr marL="0" indent="0" algn="just" eaLnBrk="1" fontAlgn="auto" hangingPunct="1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В двигательный режим также входит совместная физкультурно – оздоровительная работа ДОУ и семьи 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(участие </a:t>
            </a:r>
            <a:r>
              <a:rPr lang="ru-RU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родителей в физкультурно – оздоровительных массовых мероприятиях детского сада).</a:t>
            </a:r>
          </a:p>
          <a:p>
            <a:pPr marL="0" indent="0" algn="just" eaLnBrk="1" fontAlgn="auto" hangingPunct="1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Все вышеописанные формы двигательной активности дополняют и обогащают друг друга, в совокупности обеспечивают необходимую двигательную активность каждого ребенка в течение всего времени пребывания его в ДОУ.</a:t>
            </a:r>
          </a:p>
          <a:p>
            <a:pPr marL="0" indent="0" algn="just" eaLnBrk="1" fontAlgn="auto" hangingPunct="1">
              <a:spcAft>
                <a:spcPts val="0"/>
              </a:spcAft>
              <a:buFont typeface="Symbol" pitchFamily="18" charset="2"/>
              <a:buNone/>
              <a:defRPr/>
            </a:pPr>
            <a:endParaRPr lang="ru-RU" sz="1600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6" name="Заголовок 1"/>
          <p:cNvSpPr>
            <a:spLocks noGrp="1"/>
          </p:cNvSpPr>
          <p:nvPr>
            <p:ph type="title"/>
          </p:nvPr>
        </p:nvSpPr>
        <p:spPr>
          <a:xfrm>
            <a:off x="1042988" y="765175"/>
            <a:ext cx="7643812" cy="360363"/>
          </a:xfrm>
        </p:spPr>
        <p:txBody>
          <a:bodyPr/>
          <a:lstStyle/>
          <a:p>
            <a:pPr eaLnBrk="1" hangingPunct="1"/>
            <a:r>
              <a:rPr lang="ru-RU" altLang="ru-RU" sz="2000" b="1" smtClean="0">
                <a:solidFill>
                  <a:srgbClr val="3366FF"/>
                </a:solidFill>
              </a:rPr>
              <a:t>Приоритеты форм двигательной активности в режиме дня</a:t>
            </a:r>
            <a:br>
              <a:rPr lang="ru-RU" altLang="ru-RU" sz="2000" b="1" smtClean="0">
                <a:solidFill>
                  <a:srgbClr val="3366FF"/>
                </a:solidFill>
              </a:rPr>
            </a:br>
            <a:endParaRPr lang="ru-RU" altLang="ru-RU" sz="2000" b="1" smtClean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4787397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704</TotalTime>
  <Words>174</Words>
  <Application>Microsoft Office PowerPoint</Application>
  <PresentationFormat>Экран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Волна</vt:lpstr>
      <vt:lpstr>Приоритеты форм двигательной активности в режиме дня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доклад</dc:title>
  <dc:creator>Авээль</dc:creator>
  <dc:description>Приоритеты форм двигательной активности в режиме дня_x000d_</dc:description>
  <cp:lastModifiedBy>Лариса</cp:lastModifiedBy>
  <cp:revision>70</cp:revision>
  <cp:lastPrinted>2014-04-04T08:27:11Z</cp:lastPrinted>
  <dcterms:created xsi:type="dcterms:W3CDTF">2012-12-04T19:59:10Z</dcterms:created>
  <dcterms:modified xsi:type="dcterms:W3CDTF">2015-10-24T17:04:47Z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доклад</vt:lpwstr>
  </property>
  <property fmtid="{D5CDD505-2E9C-101B-9397-08002B2CF9AE}" pid="3" name="SlideDescription">
    <vt:lpwstr>Приоритеты форм двигательной активности в режиме дня_x000d_</vt:lpwstr>
  </property>
</Properties>
</file>