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395051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1538" y="1844675"/>
            <a:ext cx="7408862" cy="4281488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70C0"/>
                </a:solidFill>
              </a:rPr>
              <a:t>НОД по физическому развитию детей;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solidFill>
                  <a:srgbClr val="0070C0"/>
                </a:solidFill>
              </a:rPr>
              <a:t>Физкультурно</a:t>
            </a:r>
            <a:r>
              <a:rPr lang="ru-RU" dirty="0" smtClean="0">
                <a:solidFill>
                  <a:srgbClr val="0070C0"/>
                </a:solidFill>
              </a:rPr>
              <a:t>  - оздоровительная работа в режиме дня:  утренняя гимнастика, подвижные игры и физические упражнения на прогулке, физкультминутки, физкультурные паузы, бодрящая гимнастика после дневного сна, закаливающие мероприятия;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70C0"/>
                </a:solidFill>
              </a:rPr>
              <a:t>Физкультурный центр в группе;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70C0"/>
                </a:solidFill>
              </a:rPr>
              <a:t>Самостоятельная двигательная деятельность детей;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70C0"/>
                </a:solidFill>
              </a:rPr>
              <a:t>Активный отдых: физкультурный досуг, физкультурные праздники, дни здоровья.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Совместно физкультурно-оздоровительная работа ДОУ и семьи;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Работа с родителями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6524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3366FF"/>
                </a:solidFill>
              </a:rPr>
              <a:t>Формы организации двигательной  деятельности в ДОУ:</a:t>
            </a:r>
          </a:p>
        </p:txBody>
      </p:sp>
    </p:spTree>
    <p:extLst>
      <p:ext uri="{BB962C8B-B14F-4D97-AF65-F5344CB8AC3E}">
        <p14:creationId xmlns:p14="http://schemas.microsoft.com/office/powerpoint/2010/main" val="172810433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78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Формы организации двигательной  деятельности в ДОУ: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Формы организации двигательной  деятельности в ДОУ: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Формы организации двигательной  деятельности в ДОУ:</vt:lpwstr>
  </property>
</Properties>
</file>