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334602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650" y="765175"/>
            <a:ext cx="7942263" cy="4967288"/>
          </a:xfrm>
        </p:spPr>
        <p:txBody>
          <a:bodyPr rtlCol="0">
            <a:normAutofit fontScale="9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3200" dirty="0" smtClean="0"/>
              <a:t>Создание системы двигательной активности в течение дня.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3000" dirty="0" smtClean="0">
                <a:solidFill>
                  <a:srgbClr val="0070C0"/>
                </a:solidFill>
              </a:rPr>
              <a:t>Понимая важность проблемы развития ДА детей, выдвинула несколько задач: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dirty="0">
                <a:solidFill>
                  <a:srgbClr val="0070C0"/>
                </a:solidFill>
              </a:rPr>
              <a:t>у</a:t>
            </a:r>
            <a:r>
              <a:rPr lang="ru-RU" sz="3000" dirty="0" smtClean="0">
                <a:solidFill>
                  <a:srgbClr val="0070C0"/>
                </a:solidFill>
              </a:rPr>
              <a:t>величить ДА;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dirty="0">
                <a:solidFill>
                  <a:srgbClr val="0070C0"/>
                </a:solidFill>
              </a:rPr>
              <a:t>с</a:t>
            </a:r>
            <a:r>
              <a:rPr lang="ru-RU" sz="3000" dirty="0" smtClean="0">
                <a:solidFill>
                  <a:srgbClr val="0070C0"/>
                </a:solidFill>
              </a:rPr>
              <a:t>оздать оптимальные условия для каждого ребенка в процессе освоения двигательного опыта;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dirty="0">
                <a:solidFill>
                  <a:srgbClr val="0070C0"/>
                </a:solidFill>
              </a:rPr>
              <a:t>п</a:t>
            </a:r>
            <a:r>
              <a:rPr lang="ru-RU" sz="3000" dirty="0" smtClean="0">
                <a:solidFill>
                  <a:srgbClr val="0070C0"/>
                </a:solidFill>
              </a:rPr>
              <a:t>овысить интерес к различным видам двигательной деятельности;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dirty="0">
                <a:solidFill>
                  <a:srgbClr val="0070C0"/>
                </a:solidFill>
              </a:rPr>
              <a:t>в</a:t>
            </a:r>
            <a:r>
              <a:rPr lang="ru-RU" sz="3000" dirty="0" smtClean="0">
                <a:solidFill>
                  <a:srgbClr val="0070C0"/>
                </a:solidFill>
              </a:rPr>
              <a:t>оспитывать у детей осознанное отношение к выполнению двигательных действий.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958440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52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/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/>
  </property>
</Properties>
</file>