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78469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611188" y="1628775"/>
            <a:ext cx="7848600" cy="44973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mtClean="0">
                <a:solidFill>
                  <a:srgbClr val="3366FF"/>
                </a:solidFill>
              </a:rPr>
              <a:t>         </a:t>
            </a:r>
            <a:r>
              <a:rPr lang="ru-RU" altLang="ru-RU" u="sng" smtClean="0">
                <a:solidFill>
                  <a:srgbClr val="3366FF"/>
                </a:solidFill>
              </a:rPr>
              <a:t>Главная  задача воспитателя </a:t>
            </a:r>
            <a:r>
              <a:rPr lang="ru-RU" altLang="ru-RU" smtClean="0">
                <a:solidFill>
                  <a:srgbClr val="3366FF"/>
                </a:solidFill>
              </a:rPr>
              <a:t>– правильно подобрать физкультурно-игровое оборудование. Необходимо исходить из того, какие основные виды движений следует развивать в этом возрасте: ходьбу и бег, равновесие и координацию, прыжки; катание, прокатывание и бросание мяча; ползание, подлезание под дуги, перелезание через бревно и т.д.  Инвентарь должен быть ярким, привлекательным, доступным для детей, отвечать гигиеническим требованиям и правилам безопасности. Воспитатель обязан проверять устойчивость и надёжность и безопасность оборудования.</a:t>
            </a:r>
          </a:p>
          <a:p>
            <a:pPr eaLnBrk="1" hangingPunct="1">
              <a:buFont typeface="Arial" charset="0"/>
              <a:buChar char="•"/>
            </a:pPr>
            <a:endParaRPr lang="ru-RU" alt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360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70C0"/>
                </a:solidFill>
              </a:rPr>
              <a:t>Физкультурный центр в группе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191236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86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Физкультурный центр в группе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Физкультурный центр в группе_x000d_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Физкультурный центр в группе_x000d_</vt:lpwstr>
  </property>
</Properties>
</file>