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6372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200" b="1" smtClean="0">
                <a:solidFill>
                  <a:srgbClr val="376092"/>
                </a:solidFill>
              </a:rPr>
              <a:t>        </a:t>
            </a:r>
            <a:r>
              <a:rPr lang="ru-RU" altLang="ru-RU" sz="2200" b="1" u="sng" smtClean="0">
                <a:solidFill>
                  <a:srgbClr val="376092"/>
                </a:solidFill>
              </a:rPr>
              <a:t> </a:t>
            </a:r>
            <a:r>
              <a:rPr lang="ru-RU" altLang="ru-RU" sz="2600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Физкультурные паузы (двигательные разминки) </a:t>
            </a:r>
            <a:r>
              <a:rPr lang="ru-RU" altLang="ru-RU" sz="2200" smtClean="0">
                <a:solidFill>
                  <a:srgbClr val="0070C0"/>
                </a:solidFill>
                <a:cs typeface="Times New Roman" pitchFamily="18" charset="0"/>
              </a:rPr>
              <a:t>предотвращают развитие утомления и снятия эмоционального напряжения в процессе  ОД, требующих умственной нагрузки, что способствует более быстрому восприятию программного материала и увеличению двигательной активности детей.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smtClean="0">
                <a:solidFill>
                  <a:srgbClr val="0070C0"/>
                </a:solidFill>
                <a:cs typeface="Times New Roman" pitchFamily="18" charset="0"/>
              </a:rPr>
              <a:t>      Обычно двигательные минутки состоят из трех- четырех игровых упражнений типа «Кольцеброс», «Закати в лунку шарик», «Перетягивание каната», «Сбей городок», «Прокати шарик по дорожке», а также произвольных движений детей с использованием разнообразных физкультурных пособий (скакалки, кегли, мячи, обручи, ракетки).</a:t>
            </a:r>
            <a:r>
              <a:rPr lang="ru-RU" altLang="ru-RU" sz="2200" u="sng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200" smtClean="0">
                <a:solidFill>
                  <a:srgbClr val="0070C0"/>
                </a:solidFill>
                <a:cs typeface="Times New Roman" pitchFamily="18" charset="0"/>
              </a:rPr>
              <a:t>         </a:t>
            </a:r>
            <a:r>
              <a:rPr lang="ru-RU" altLang="ru-RU" sz="2200" u="sng" smtClean="0">
                <a:solidFill>
                  <a:srgbClr val="0070C0"/>
                </a:solidFill>
                <a:cs typeface="Times New Roman" pitchFamily="18" charset="0"/>
              </a:rPr>
              <a:t> ДЛИТЕЛЬНОСТЬ двигательной паузы </a:t>
            </a:r>
            <a:r>
              <a:rPr lang="ru-RU" altLang="ru-RU" sz="2200" smtClean="0">
                <a:solidFill>
                  <a:srgbClr val="0070C0"/>
                </a:solidFill>
                <a:cs typeface="Times New Roman" pitchFamily="18" charset="0"/>
              </a:rPr>
              <a:t>не должна превышать 10 минут, и проводиться в хорошо проветриваем помещении.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2200" b="1" smtClean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22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779463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70C0"/>
                </a:solidFill>
              </a:rPr>
              <a:t>ФИЗКУЛЬТУРНЫЕ ПАУЗЫ</a:t>
            </a:r>
            <a:br>
              <a:rPr lang="ru-RU" altLang="ru-RU" sz="3200" b="1" smtClean="0">
                <a:solidFill>
                  <a:srgbClr val="0070C0"/>
                </a:solidFill>
              </a:rPr>
            </a:br>
            <a:endParaRPr lang="ru-RU" altLang="ru-RU" sz="320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8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109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ФИЗКУЛЬТУРНЫЕ ПАУЗЫ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ФИЗКУЛЬТУРНЫЕ ПАУЗЫ_x000d_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ФИЗКУЛЬТУРНЫЕ ПАУЗЫ_x000d_</vt:lpwstr>
  </property>
</Properties>
</file>