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6BC81-B176-43E4-84FA-06789442C1F2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62AF5-BAB3-4BFD-89B9-B83FB8BB0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2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B9A085E-CB9D-4822-8496-BBC8CB2897E7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BBD99-129F-4A35-8C7B-F70A6874E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250497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F:\КСЮША\ФИЗ\КАРТИНКИ\Шаблоны\ксюше\sports_fons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0" y="0"/>
            <a:ext cx="9239250" cy="692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Содержимое 2"/>
          <p:cNvSpPr>
            <a:spLocks noGrp="1"/>
          </p:cNvSpPr>
          <p:nvPr>
            <p:ph idx="1"/>
          </p:nvPr>
        </p:nvSpPr>
        <p:spPr>
          <a:xfrm>
            <a:off x="0" y="1412875"/>
            <a:ext cx="8964613" cy="5040313"/>
          </a:xfrm>
        </p:spPr>
        <p:txBody>
          <a:bodyPr rtlCol="0">
            <a:normAutofit fontScale="70000" lnSpcReduction="2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1400" dirty="0" smtClean="0">
                <a:solidFill>
                  <a:srgbClr val="0070C0"/>
                </a:solidFill>
              </a:rPr>
              <a:t>               </a:t>
            </a:r>
            <a:r>
              <a:rPr lang="ru-RU" sz="2000" dirty="0" smtClean="0">
                <a:solidFill>
                  <a:srgbClr val="0070C0"/>
                </a:solidFill>
              </a:rPr>
              <a:t>1. </a:t>
            </a:r>
            <a:r>
              <a:rPr lang="ru-RU" sz="2000" dirty="0" err="1" smtClean="0">
                <a:solidFill>
                  <a:srgbClr val="0070C0"/>
                </a:solidFill>
              </a:rPr>
              <a:t>А.В.Кенеман</a:t>
            </a:r>
            <a:r>
              <a:rPr lang="ru-RU" sz="2000" dirty="0" smtClean="0">
                <a:solidFill>
                  <a:srgbClr val="0070C0"/>
                </a:solidFill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</a:rPr>
              <a:t>Д.В.Хухлаева</a:t>
            </a:r>
            <a:r>
              <a:rPr lang="ru-RU" sz="2000" dirty="0" smtClean="0">
                <a:solidFill>
                  <a:srgbClr val="0070C0"/>
                </a:solidFill>
              </a:rPr>
              <a:t>. Теория и методика физического воспитания детей дошкольного </a:t>
            </a:r>
            <a:r>
              <a:rPr lang="ru-RU" sz="2000" dirty="0" err="1" smtClean="0">
                <a:solidFill>
                  <a:srgbClr val="0070C0"/>
                </a:solidFill>
              </a:rPr>
              <a:t>возраста.М</a:t>
            </a:r>
            <a:r>
              <a:rPr lang="ru-RU" sz="2000" dirty="0" smtClean="0">
                <a:solidFill>
                  <a:srgbClr val="0070C0"/>
                </a:solidFill>
              </a:rPr>
              <a:t>.: «Просвещение».1978. 272с.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             2. </a:t>
            </a:r>
            <a:r>
              <a:rPr lang="ru-RU" sz="2000" dirty="0" err="1" smtClean="0">
                <a:solidFill>
                  <a:srgbClr val="0070C0"/>
                </a:solidFill>
              </a:rPr>
              <a:t>Е.Н.Вавилова</a:t>
            </a:r>
            <a:r>
              <a:rPr lang="ru-RU" sz="2000" dirty="0" smtClean="0">
                <a:solidFill>
                  <a:srgbClr val="0070C0"/>
                </a:solidFill>
              </a:rPr>
              <a:t>. Учите бегать, прыгать, лазать, метать. М. «Просвещение».1983.144с.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            3.   </a:t>
            </a:r>
            <a:r>
              <a:rPr lang="ru-RU" sz="2000" dirty="0" err="1" smtClean="0">
                <a:solidFill>
                  <a:srgbClr val="0070C0"/>
                </a:solidFill>
              </a:rPr>
              <a:t>Н.Н.Кожухова</a:t>
            </a:r>
            <a:r>
              <a:rPr lang="ru-RU" sz="2000" dirty="0" smtClean="0">
                <a:solidFill>
                  <a:srgbClr val="0070C0"/>
                </a:solidFill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</a:rPr>
              <a:t>Л.А.Рыжкова</a:t>
            </a:r>
            <a:r>
              <a:rPr lang="ru-RU" sz="2000" dirty="0" smtClean="0">
                <a:solidFill>
                  <a:srgbClr val="0070C0"/>
                </a:solidFill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</a:rPr>
              <a:t>М.М.Самодурова</a:t>
            </a:r>
            <a:r>
              <a:rPr lang="ru-RU" sz="2000" dirty="0" smtClean="0">
                <a:solidFill>
                  <a:srgbClr val="0070C0"/>
                </a:solidFill>
              </a:rPr>
              <a:t>. Воспитателю по физической культуре в дошкольных учреждениях. М. «Академия».2002.316с.                         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          4.   В.Н. </a:t>
            </a:r>
            <a:r>
              <a:rPr lang="ru-RU" sz="2000" dirty="0" err="1" smtClean="0">
                <a:solidFill>
                  <a:srgbClr val="0070C0"/>
                </a:solidFill>
              </a:rPr>
              <a:t>Шебеко</a:t>
            </a:r>
            <a:r>
              <a:rPr lang="ru-RU" sz="2000" dirty="0" smtClean="0">
                <a:solidFill>
                  <a:srgbClr val="0070C0"/>
                </a:solidFill>
              </a:rPr>
              <a:t>, Н.Н. Ермак, «Просвещение»» 2000 г.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        «Занимательная физкультура для дошкольников»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         5.  К.К. Утробина, издательство ГНОМ и Д, 2003 г.   «Воспитание ребенка -  дошкольника,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         6.  В.Н. </a:t>
            </a:r>
            <a:r>
              <a:rPr lang="ru-RU" sz="2000" dirty="0" err="1" smtClean="0">
                <a:solidFill>
                  <a:srgbClr val="0070C0"/>
                </a:solidFill>
              </a:rPr>
              <a:t>Зимонина</a:t>
            </a:r>
            <a:r>
              <a:rPr lang="ru-RU" sz="2000" dirty="0" smtClean="0">
                <a:solidFill>
                  <a:srgbClr val="0070C0"/>
                </a:solidFill>
              </a:rPr>
              <a:t>  «</a:t>
            </a:r>
            <a:r>
              <a:rPr lang="ru-RU" sz="2000" dirty="0" err="1" smtClean="0">
                <a:solidFill>
                  <a:srgbClr val="0070C0"/>
                </a:solidFill>
              </a:rPr>
              <a:t>Владос</a:t>
            </a:r>
            <a:r>
              <a:rPr lang="ru-RU" sz="2000" dirty="0" smtClean="0">
                <a:solidFill>
                  <a:srgbClr val="0070C0"/>
                </a:solidFill>
              </a:rPr>
              <a:t>», 2003 </a:t>
            </a:r>
            <a:r>
              <a:rPr lang="ru-RU" sz="2000" dirty="0" err="1" smtClean="0">
                <a:solidFill>
                  <a:srgbClr val="0070C0"/>
                </a:solidFill>
              </a:rPr>
              <a:t>г.«Физкультурные</a:t>
            </a:r>
            <a:r>
              <a:rPr lang="ru-RU" sz="2000" dirty="0" smtClean="0">
                <a:solidFill>
                  <a:srgbClr val="0070C0"/>
                </a:solidFill>
              </a:rPr>
              <a:t> праздники в детском саду».  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         7. </a:t>
            </a:r>
            <a:r>
              <a:rPr lang="ru-RU" sz="2000" dirty="0" err="1" smtClean="0">
                <a:solidFill>
                  <a:srgbClr val="0070C0"/>
                </a:solidFill>
              </a:rPr>
              <a:t>Картушина</a:t>
            </a:r>
            <a:r>
              <a:rPr lang="ru-RU" sz="2000" dirty="0" smtClean="0">
                <a:solidFill>
                  <a:srgbClr val="0070C0"/>
                </a:solidFill>
              </a:rPr>
              <a:t> М.Ю. Зелёный огонёк здоровья. - С-Петербург: Детство- пресс, 2005.                                                                                                                                        8. Козырева О.А. Лечебная физкультура для дошкольников.- Москва: Просвещение, 2006 .                                                                                                                           9. </a:t>
            </a:r>
            <a:r>
              <a:rPr lang="ru-RU" sz="2000" dirty="0" err="1" smtClean="0">
                <a:solidFill>
                  <a:srgbClr val="0070C0"/>
                </a:solidFill>
              </a:rPr>
              <a:t>Тульчинская</a:t>
            </a:r>
            <a:r>
              <a:rPr lang="ru-RU" sz="2000" dirty="0" smtClean="0">
                <a:solidFill>
                  <a:srgbClr val="0070C0"/>
                </a:solidFill>
              </a:rPr>
              <a:t> В.Д. Здоровый  ребёнок.- Москва: АНМИ, 1998.      Игровая оздоровительная гимнастика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            после дневного сна. – Дошкольное воспитание. 2007. -№2.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           10. </a:t>
            </a:r>
            <a:r>
              <a:rPr lang="ru-RU" sz="2000" dirty="0" err="1" smtClean="0">
                <a:solidFill>
                  <a:srgbClr val="0070C0"/>
                </a:solidFill>
              </a:rPr>
              <a:t>Н.Н.Кожухова</a:t>
            </a:r>
            <a:r>
              <a:rPr lang="ru-RU" sz="2000" dirty="0" smtClean="0">
                <a:solidFill>
                  <a:srgbClr val="0070C0"/>
                </a:solidFill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</a:rPr>
              <a:t>Л.А.Рыжкова</a:t>
            </a:r>
            <a:r>
              <a:rPr lang="ru-RU" sz="2000" dirty="0" smtClean="0">
                <a:solidFill>
                  <a:srgbClr val="0070C0"/>
                </a:solidFill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</a:rPr>
              <a:t>М.М.Борисова</a:t>
            </a:r>
            <a:r>
              <a:rPr lang="ru-RU" sz="2000" dirty="0" smtClean="0">
                <a:solidFill>
                  <a:srgbClr val="0070C0"/>
                </a:solidFill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</a:rPr>
              <a:t>В.В.Горелова</a:t>
            </a:r>
            <a:r>
              <a:rPr lang="ru-RU" sz="2000" dirty="0" smtClean="0">
                <a:solidFill>
                  <a:srgbClr val="0070C0"/>
                </a:solidFill>
              </a:rPr>
              <a:t>. Теория и методика физического воспитания и развития </a:t>
            </a:r>
            <a:r>
              <a:rPr lang="ru-RU" sz="2000" dirty="0" err="1" smtClean="0">
                <a:solidFill>
                  <a:srgbClr val="0070C0"/>
                </a:solidFill>
              </a:rPr>
              <a:t>ребенка.М</a:t>
            </a:r>
            <a:r>
              <a:rPr lang="ru-RU" sz="2000" dirty="0" smtClean="0">
                <a:solidFill>
                  <a:srgbClr val="0070C0"/>
                </a:solidFill>
              </a:rPr>
              <a:t>. «Владос».2008.271с.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          11. Санитарно-эпидемиологические правила и нормативы. СанПиН 2.4.1.1249-03.-СПб: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             Детство-Пресс, 2003.-с.27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           12. Теория и методика физической культуры дошкольников. Под редакцией </a:t>
            </a:r>
            <a:r>
              <a:rPr lang="ru-RU" sz="2000" dirty="0" err="1" smtClean="0">
                <a:solidFill>
                  <a:srgbClr val="0070C0"/>
                </a:solidFill>
              </a:rPr>
              <a:t>С.О.Филипповой</a:t>
            </a:r>
            <a:r>
              <a:rPr lang="ru-RU" sz="2000" dirty="0" smtClean="0">
                <a:solidFill>
                  <a:srgbClr val="0070C0"/>
                </a:solidFill>
              </a:rPr>
              <a:t>,                  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            </a:t>
            </a:r>
            <a:r>
              <a:rPr lang="ru-RU" sz="2000" dirty="0" err="1" smtClean="0">
                <a:solidFill>
                  <a:srgbClr val="0070C0"/>
                </a:solidFill>
              </a:rPr>
              <a:t>Г.Н.Пономарева</a:t>
            </a:r>
            <a:r>
              <a:rPr lang="ru-RU" sz="2000" dirty="0" smtClean="0">
                <a:solidFill>
                  <a:srgbClr val="0070C0"/>
                </a:solidFill>
              </a:rPr>
              <a:t>. М.: «Сфера». 2008.653с.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           13.  </a:t>
            </a:r>
            <a:r>
              <a:rPr lang="ru-RU" sz="2000" dirty="0" err="1" smtClean="0">
                <a:solidFill>
                  <a:srgbClr val="0070C0"/>
                </a:solidFill>
              </a:rPr>
              <a:t>В.Н.Зимонина</a:t>
            </a:r>
            <a:r>
              <a:rPr lang="ru-RU" sz="2000" dirty="0" smtClean="0">
                <a:solidFill>
                  <a:srgbClr val="0070C0"/>
                </a:solidFill>
              </a:rPr>
              <a:t> . Воспитание ребенка-</a:t>
            </a:r>
            <a:r>
              <a:rPr lang="ru-RU" sz="2000" dirty="0" err="1" smtClean="0">
                <a:solidFill>
                  <a:srgbClr val="0070C0"/>
                </a:solidFill>
              </a:rPr>
              <a:t>дошкольника.М</a:t>
            </a:r>
            <a:r>
              <a:rPr lang="ru-RU" sz="2000" dirty="0" smtClean="0">
                <a:solidFill>
                  <a:srgbClr val="0070C0"/>
                </a:solidFill>
              </a:rPr>
              <a:t>.: «Владос».200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/>
          </a:p>
          <a:p>
            <a:pPr marL="274320" indent="-274320" algn="just" eaLnBrk="1" fontAlgn="auto" hangingPunct="1">
              <a:spcAft>
                <a:spcPts val="0"/>
              </a:spcAft>
              <a:defRPr/>
            </a:pPr>
            <a:endParaRPr lang="ru-RU" sz="20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20725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376092"/>
                </a:solidFill>
              </a:rPr>
              <a:t>Список литературы:</a:t>
            </a:r>
            <a:endParaRPr lang="ru-RU" altLang="ru-RU" b="1" smtClean="0">
              <a:solidFill>
                <a:srgbClr val="37609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072392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704</TotalTime>
  <Words>50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Список литературы: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</dc:title>
  <dc:creator>Авээль</dc:creator>
  <dc:description>Список литературы:</dc:description>
  <cp:lastModifiedBy>Лариса</cp:lastModifiedBy>
  <cp:revision>70</cp:revision>
  <cp:lastPrinted>2014-04-04T08:27:11Z</cp:lastPrinted>
  <dcterms:created xsi:type="dcterms:W3CDTF">2012-12-04T19:59:10Z</dcterms:created>
  <dcterms:modified xsi:type="dcterms:W3CDTF">2015-10-24T17:04:53Z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доклад</vt:lpwstr>
  </property>
  <property fmtid="{D5CDD505-2E9C-101B-9397-08002B2CF9AE}" pid="3" name="SlideDescription">
    <vt:lpwstr>Список литературы:</vt:lpwstr>
  </property>
</Properties>
</file>