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6BC81-B176-43E4-84FA-06789442C1F2}" type="datetimeFigureOut">
              <a:rPr lang="ru-RU"/>
              <a:pPr>
                <a:defRPr/>
              </a:pPr>
              <a:t>24.10.2015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62AF5-BAB3-4BFD-89B9-B83FB8BB09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626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B9A085E-CB9D-4822-8496-BBC8CB2897E7}" type="datetimeFigureOut">
              <a:rPr lang="ru-RU"/>
              <a:pPr>
                <a:defRPr/>
              </a:pPr>
              <a:t>24.10.2015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51BBD99-129F-4A35-8C7B-F70A6874E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</p:spTree>
    <p:extLst>
      <p:ext uri="{BB962C8B-B14F-4D97-AF65-F5344CB8AC3E}">
        <p14:creationId xmlns:p14="http://schemas.microsoft.com/office/powerpoint/2010/main" val="3689258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F:\КСЮША\ФИЗ\КАРТИНКИ\Шаблоны\ксюше\sports_fons\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0" y="0"/>
            <a:ext cx="9239250" cy="692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3" name="Содержимое 6" descr="1004023361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1557338"/>
            <a:ext cx="1477962" cy="2249487"/>
          </a:xfrm>
          <a:ln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5363" name="Заголовок 1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930275"/>
          </a:xfrm>
        </p:spPr>
        <p:txBody>
          <a:bodyPr/>
          <a:lstStyle/>
          <a:p>
            <a:pPr eaLnBrk="1" hangingPunct="1"/>
            <a:r>
              <a:rPr lang="ru-RU" altLang="ru-RU" smtClean="0">
                <a:solidFill>
                  <a:srgbClr val="0070C0"/>
                </a:solidFill>
              </a:rPr>
              <a:t>В работе можно использовать:</a:t>
            </a:r>
          </a:p>
        </p:txBody>
      </p:sp>
      <p:pic>
        <p:nvPicPr>
          <p:cNvPr id="25605" name="Рисунок 7" descr="2761256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1557338"/>
            <a:ext cx="1439862" cy="214471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6" name="Рисунок 8" descr="3077998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1484313"/>
            <a:ext cx="1441450" cy="218916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7" name="Picture 2" descr="http://books.iqbuy.ru/img/books/9785/98/22/50/24/9785982250247-b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221163"/>
            <a:ext cx="1444625" cy="20383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8" name="Picture 4" descr="http://puzkarapuz.org/uploads/posts/2008-11/1226046934_a70f95db1dd2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3860800"/>
            <a:ext cx="1368425" cy="19685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9" name="Picture 6" descr="http://shop-handmade.ru/img/997/img71299_b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4076700"/>
            <a:ext cx="1303338" cy="201453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10" name="Picture 8" descr="http://www.goodreads.ru/images/images_full/3172682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51050" y="1125538"/>
            <a:ext cx="1370013" cy="222408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11" name="Picture 10" descr="http://static2.insales.ru/images/products/1/5047/9614263/large_img877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1125538"/>
            <a:ext cx="1584325" cy="22288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12" name="Picture 12" descr="http://www.sprinter.ru/pic/big/8c35bef4bd7ea00e9a9b45b24de3138e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076700"/>
            <a:ext cx="1439862" cy="21129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13" name="Picture 14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2563" y="3713163"/>
            <a:ext cx="1381125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6393438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536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704</TotalTime>
  <Words>5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Волна</vt:lpstr>
      <vt:lpstr>В работе можно использовать: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доклад</dc:title>
  <dc:creator>Авээль</dc:creator>
  <dc:description>В работе можно использовать:</dc:description>
  <cp:lastModifiedBy>Лариса</cp:lastModifiedBy>
  <cp:revision>70</cp:revision>
  <cp:lastPrinted>2014-04-04T08:27:11Z</cp:lastPrinted>
  <dcterms:created xsi:type="dcterms:W3CDTF">2012-12-04T19:59:10Z</dcterms:created>
  <dcterms:modified xsi:type="dcterms:W3CDTF">2015-10-24T17:04:52Z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доклад</vt:lpwstr>
  </property>
  <property fmtid="{D5CDD505-2E9C-101B-9397-08002B2CF9AE}" pid="3" name="SlideDescription">
    <vt:lpwstr>В работе можно использовать:</vt:lpwstr>
  </property>
</Properties>
</file>