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Title 6"/>
          <p:cNvSpPr>
            <a:spLocks noGrp="1"/>
          </p:cNvSpPr>
          <p:nvPr>
            <p:ph type="title"/>
          </p:nvPr>
        </p:nvSpPr>
        <p:spPr/>
        <p:txBody>
          <a:bodyPr/>
          <a:lstStyle/>
          <a:p>
            <a:r>
              <a:rPr lang="ru-RU" smtClean="0"/>
              <a:t>Образец заголовка</a:t>
            </a:r>
            <a:endParaRPr lang="en-US"/>
          </a:p>
        </p:txBody>
      </p:sp>
      <p:sp>
        <p:nvSpPr>
          <p:cNvPr id="4" name="Date Placeholder 3"/>
          <p:cNvSpPr>
            <a:spLocks noGrp="1"/>
          </p:cNvSpPr>
          <p:nvPr>
            <p:ph type="dt" sz="half" idx="10"/>
          </p:nvPr>
        </p:nvSpPr>
        <p:spPr/>
        <p:txBody>
          <a:bodyPr/>
          <a:lstStyle>
            <a:lvl1pPr>
              <a:defRPr/>
            </a:lvl1pPr>
          </a:lstStyle>
          <a:p>
            <a:pPr>
              <a:defRPr/>
            </a:pPr>
            <a:fld id="{8BF6BC81-B176-43E4-84FA-06789442C1F2}" type="datetimeFigureOut">
              <a:rPr lang="ru-RU"/>
              <a:pPr>
                <a:defRPr/>
              </a:pPr>
              <a:t>24.10.2015</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55E62AF5-BAB3-4BFD-89B9-B83FB8BB09E4}" type="slidenum">
              <a:rPr lang="ru-RU"/>
              <a:pPr>
                <a:defRPr/>
              </a:pPr>
              <a:t>‹#›</a:t>
            </a:fld>
            <a:endParaRPr lang="ru-RU"/>
          </a:p>
        </p:txBody>
      </p:sp>
    </p:spTree>
    <p:extLst>
      <p:ext uri="{BB962C8B-B14F-4D97-AF65-F5344CB8AC3E}">
        <p14:creationId xmlns:p14="http://schemas.microsoft.com/office/powerpoint/2010/main" val="334562608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033" name="Freeform 14"/>
            <p:cNvSpPr>
              <a:spLocks/>
            </p:cNvSpPr>
            <p:nvPr/>
          </p:nvSpPr>
          <p:spPr bwMode="hidden">
            <a:xfrm>
              <a:off x="4810125" y="4500563"/>
              <a:ext cx="4295775" cy="101600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34" name="Freeform 18"/>
            <p:cNvSpPr>
              <a:spLocks/>
            </p:cNvSpPr>
            <p:nvPr/>
          </p:nvSpPr>
          <p:spPr bwMode="hidden">
            <a:xfrm>
              <a:off x="-309563" y="4318000"/>
              <a:ext cx="8280401" cy="1209675"/>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35" name="Freeform 22"/>
            <p:cNvSpPr>
              <a:spLocks/>
            </p:cNvSpPr>
            <p:nvPr/>
          </p:nvSpPr>
          <p:spPr bwMode="hidden">
            <a:xfrm>
              <a:off x="3175" y="4335463"/>
              <a:ext cx="8166100" cy="1101725"/>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1036" name="Freeform 26"/>
            <p:cNvSpPr>
              <a:spLocks/>
            </p:cNvSpPr>
            <p:nvPr/>
          </p:nvSpPr>
          <p:spPr bwMode="hidden">
            <a:xfrm>
              <a:off x="4156075" y="4316413"/>
              <a:ext cx="4940300" cy="927100"/>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useBgFill="1">
          <p:nvSpPr>
            <p:cNvPr id="1037" name="Freeform 10"/>
            <p:cNvSpPr>
              <a:spLocks/>
            </p:cNvSpPr>
            <p:nvPr/>
          </p:nvSpPr>
          <p:spPr bwMode="hidden">
            <a:xfrm>
              <a:off x="-3905251" y="4294188"/>
              <a:ext cx="13027839"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1028" name="Title Placeholder 1"/>
          <p:cNvSpPr>
            <a:spLocks noGrp="1"/>
          </p:cNvSpPr>
          <p:nvPr>
            <p:ph type="title"/>
          </p:nvPr>
        </p:nvSpPr>
        <p:spPr bwMode="auto">
          <a:xfrm>
            <a:off x="457200" y="338138"/>
            <a:ext cx="82296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endParaRPr lang="en-US" altLang="ru-RU"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a:defRPr sz="1000">
                <a:solidFill>
                  <a:schemeClr val="tx2"/>
                </a:solidFill>
              </a:defRPr>
            </a:lvl1pPr>
          </a:lstStyle>
          <a:p>
            <a:pPr>
              <a:defRPr/>
            </a:pPr>
            <a:fld id="{BB9A085E-CB9D-4822-8496-BBC8CB2897E7}" type="datetimeFigureOut">
              <a:rPr lang="ru-RU"/>
              <a:pPr>
                <a:defRPr/>
              </a:pPr>
              <a:t>24.10.2015</a:t>
            </a:fld>
            <a:endParaRPr lang="ru-RU"/>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a:defRPr sz="1000">
                <a:solidFill>
                  <a:schemeClr val="tx2"/>
                </a:solidFill>
              </a:defRPr>
            </a:lvl1pPr>
          </a:lstStyle>
          <a:p>
            <a:pPr>
              <a:defRPr/>
            </a:pPr>
            <a:endParaRPr lang="ru-RU"/>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a:defRPr sz="1000">
                <a:solidFill>
                  <a:schemeClr val="tx2"/>
                </a:solidFill>
              </a:defRPr>
            </a:lvl1pPr>
          </a:lstStyle>
          <a:p>
            <a:pPr>
              <a:defRPr/>
            </a:pPr>
            <a:fld id="{A51BBD99-129F-4A35-8C7B-F70A6874E448}" type="slidenum">
              <a:rPr lang="ru-RU"/>
              <a:pPr>
                <a:defRPr/>
              </a:pPr>
              <a:t>‹#›</a:t>
            </a:fld>
            <a:endParaRPr lang="ru-RU"/>
          </a:p>
        </p:txBody>
      </p:sp>
      <p:sp>
        <p:nvSpPr>
          <p:cNvPr id="1032" name="Text Placeholder 2"/>
          <p:cNvSpPr>
            <a:spLocks noGrp="1"/>
          </p:cNvSpPr>
          <p:nvPr>
            <p:ph type="body" idx="1"/>
          </p:nvPr>
        </p:nvSpPr>
        <p:spPr bwMode="auto">
          <a:xfrm>
            <a:off x="871538" y="2674938"/>
            <a:ext cx="74088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Tree>
    <p:extLst>
      <p:ext uri="{BB962C8B-B14F-4D97-AF65-F5344CB8AC3E}">
        <p14:creationId xmlns:p14="http://schemas.microsoft.com/office/powerpoint/2010/main" val="4054831130"/>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itchFamily="34" charset="0"/>
        </a:defRPr>
      </a:lvl2pPr>
      <a:lvl3pPr algn="ctr" rtl="0" eaLnBrk="0" fontAlgn="base" hangingPunct="0">
        <a:spcBef>
          <a:spcPct val="0"/>
        </a:spcBef>
        <a:spcAft>
          <a:spcPct val="0"/>
        </a:spcAft>
        <a:defRPr sz="4400">
          <a:solidFill>
            <a:srgbClr val="FFFFFF"/>
          </a:solidFill>
          <a:latin typeface="Candara" pitchFamily="34" charset="0"/>
        </a:defRPr>
      </a:lvl3pPr>
      <a:lvl4pPr algn="ctr" rtl="0" eaLnBrk="0" fontAlgn="base" hangingPunct="0">
        <a:spcBef>
          <a:spcPct val="0"/>
        </a:spcBef>
        <a:spcAft>
          <a:spcPct val="0"/>
        </a:spcAft>
        <a:defRPr sz="4400">
          <a:solidFill>
            <a:srgbClr val="FFFFFF"/>
          </a:solidFill>
          <a:latin typeface="Candara" pitchFamily="34" charset="0"/>
        </a:defRPr>
      </a:lvl4pPr>
      <a:lvl5pPr algn="ctr" rtl="0" eaLnBrk="0" fontAlgn="base" hangingPunct="0">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itchFamily="18" charset="2"/>
        <a:buChar char=""/>
        <a:defRPr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8434" name="Picture 2" descr="F:\КСЮША\ФИЗ\КАРТИНКИ\Шаблоны\ксюше\sports_fons\2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 y="0"/>
            <a:ext cx="9239250" cy="692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Содержимое 2"/>
          <p:cNvSpPr>
            <a:spLocks noGrp="1"/>
          </p:cNvSpPr>
          <p:nvPr>
            <p:ph idx="1"/>
          </p:nvPr>
        </p:nvSpPr>
        <p:spPr>
          <a:xfrm>
            <a:off x="250825" y="1268413"/>
            <a:ext cx="8281988" cy="5329237"/>
          </a:xfrm>
        </p:spPr>
        <p:txBody>
          <a:bodyPr/>
          <a:lstStyle/>
          <a:p>
            <a:pPr algn="just" eaLnBrk="1" hangingPunct="1">
              <a:buFont typeface="Arial" charset="0"/>
              <a:buNone/>
            </a:pPr>
            <a:r>
              <a:rPr lang="ru-RU" altLang="ru-RU" sz="2000" b="1" smtClean="0">
                <a:solidFill>
                  <a:srgbClr val="0070C0"/>
                </a:solidFill>
              </a:rPr>
              <a:t>        </a:t>
            </a:r>
            <a:r>
              <a:rPr lang="ru-RU" altLang="ru-RU" sz="1800" smtClean="0">
                <a:solidFill>
                  <a:srgbClr val="0070C0"/>
                </a:solidFill>
              </a:rPr>
              <a:t>Прогулка – это один из важнейших режимных моментов, во время которого дети могут достаточно полно реализовать свои двигательные потребности. В ходе прогулки решаются оздоровительные задачи, совершенствуются двигательные навыки, повышается двигательная активность. Работу по развитию движений на прогулке планируем так, чтобы была обеспечена системность, последовательность подачи всего программного материала, способность закреплению, совершенствованию игр и физических упражнений, повышать двигательную активность детей.</a:t>
            </a:r>
          </a:p>
          <a:p>
            <a:pPr algn="just" eaLnBrk="1" hangingPunct="1">
              <a:buFont typeface="Arial" charset="0"/>
              <a:buNone/>
            </a:pPr>
            <a:r>
              <a:rPr lang="ru-RU" altLang="ru-RU" sz="1800" smtClean="0">
                <a:solidFill>
                  <a:srgbClr val="0070C0"/>
                </a:solidFill>
              </a:rPr>
              <a:t>  Основными задачами, решаемыми в процессе ежедневного проведения подвижных игр и физических упражнений на прогулке, являются:</a:t>
            </a:r>
          </a:p>
          <a:p>
            <a:pPr algn="just" eaLnBrk="1" hangingPunct="1">
              <a:buFont typeface="Arial" charset="0"/>
              <a:buNone/>
            </a:pPr>
            <a:r>
              <a:rPr lang="ru-RU" altLang="ru-RU" sz="1800" smtClean="0">
                <a:solidFill>
                  <a:srgbClr val="0070C0"/>
                </a:solidFill>
              </a:rPr>
              <a:t>•дальнейшее расширение двигательного опыта детей, обогащение его новыми, более сложными движениями;</a:t>
            </a:r>
          </a:p>
          <a:p>
            <a:pPr algn="just" eaLnBrk="1" hangingPunct="1">
              <a:buFont typeface="Arial" charset="0"/>
              <a:buNone/>
            </a:pPr>
            <a:r>
              <a:rPr lang="ru-RU" altLang="ru-RU" sz="1800" smtClean="0">
                <a:solidFill>
                  <a:srgbClr val="0070C0"/>
                </a:solidFill>
              </a:rPr>
              <a:t>•совершенствование имеющихся у детей навыков в основных движениях путём применения их в изменяющихся игровых ситуациях;</a:t>
            </a:r>
          </a:p>
          <a:p>
            <a:pPr algn="just" eaLnBrk="1" hangingPunct="1">
              <a:buFont typeface="Arial" charset="0"/>
              <a:buNone/>
            </a:pPr>
            <a:r>
              <a:rPr lang="ru-RU" altLang="ru-RU" sz="1800" smtClean="0">
                <a:solidFill>
                  <a:srgbClr val="0070C0"/>
                </a:solidFill>
              </a:rPr>
              <a:t>•развитие двигательных качеств: ловкости, быстроты, выносливости;</a:t>
            </a:r>
          </a:p>
          <a:p>
            <a:pPr algn="just" eaLnBrk="1" hangingPunct="1">
              <a:buFont typeface="Arial" charset="0"/>
              <a:buNone/>
            </a:pPr>
            <a:r>
              <a:rPr lang="ru-RU" altLang="ru-RU" sz="1800" smtClean="0">
                <a:solidFill>
                  <a:srgbClr val="0070C0"/>
                </a:solidFill>
              </a:rPr>
              <a:t>•воспитание самостоятельности, активности, положительных взаимоотношений со сверстниками.</a:t>
            </a:r>
          </a:p>
          <a:p>
            <a:pPr algn="just" eaLnBrk="1" hangingPunct="1">
              <a:buFont typeface="Arial" charset="0"/>
              <a:buNone/>
            </a:pPr>
            <a:r>
              <a:rPr lang="ru-RU" altLang="ru-RU" sz="1800" smtClean="0">
                <a:solidFill>
                  <a:srgbClr val="0070C0"/>
                </a:solidFill>
              </a:rPr>
              <a:t> </a:t>
            </a:r>
          </a:p>
          <a:p>
            <a:pPr eaLnBrk="1" hangingPunct="1"/>
            <a:endParaRPr lang="ru-RU" altLang="ru-RU" sz="2000" smtClean="0"/>
          </a:p>
        </p:txBody>
      </p:sp>
      <p:sp>
        <p:nvSpPr>
          <p:cNvPr id="11267" name="Заголовок 1"/>
          <p:cNvSpPr>
            <a:spLocks noGrp="1"/>
          </p:cNvSpPr>
          <p:nvPr>
            <p:ph type="title"/>
          </p:nvPr>
        </p:nvSpPr>
        <p:spPr>
          <a:xfrm>
            <a:off x="323850" y="620713"/>
            <a:ext cx="8229600" cy="576262"/>
          </a:xfrm>
        </p:spPr>
        <p:txBody>
          <a:bodyPr/>
          <a:lstStyle/>
          <a:p>
            <a:pPr eaLnBrk="1" hangingPunct="1"/>
            <a:r>
              <a:rPr lang="ru-RU" altLang="ru-RU" sz="2400" b="1" smtClean="0">
                <a:solidFill>
                  <a:srgbClr val="0070C0"/>
                </a:solidFill>
              </a:rPr>
              <a:t>Подвижные игры и физические упражнения на прогулке</a:t>
            </a:r>
            <a:endParaRPr lang="ru-RU" altLang="ru-RU" sz="2400" smtClean="0">
              <a:solidFill>
                <a:srgbClr val="0070C0"/>
              </a:solidFill>
            </a:endParaRPr>
          </a:p>
        </p:txBody>
      </p:sp>
    </p:spTree>
    <p:extLst>
      <p:ext uri="{BB962C8B-B14F-4D97-AF65-F5344CB8AC3E}">
        <p14:creationId xmlns:p14="http://schemas.microsoft.com/office/powerpoint/2010/main" val="2719749417"/>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p:cTn id="7" dur="2000" fill="hold"/>
                                        <p:tgtEl>
                                          <p:spTgt spid="11267"/>
                                        </p:tgtEl>
                                        <p:attrNameLst>
                                          <p:attrName>ppt_w</p:attrName>
                                        </p:attrNameLst>
                                      </p:cBhvr>
                                      <p:tavLst>
                                        <p:tav tm="0">
                                          <p:val>
                                            <p:strVal val="#ppt_w"/>
                                          </p:val>
                                        </p:tav>
                                        <p:tav tm="100000">
                                          <p:val>
                                            <p:strVal val="#ppt_w"/>
                                          </p:val>
                                        </p:tav>
                                      </p:tavLst>
                                    </p:anim>
                                    <p:anim calcmode="lin" valueType="num">
                                      <p:cBhvr>
                                        <p:cTn id="8" dur="2000" fill="hold"/>
                                        <p:tgtEl>
                                          <p:spTgt spid="11267"/>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11267"/>
                                        </p:tgtEl>
                                        <p:attrNameLst>
                                          <p:attrName>ppt_x</p:attrName>
                                        </p:attrNameLst>
                                      </p:cBhvr>
                                      <p:tavLst>
                                        <p:tav tm="0">
                                          <p:val>
                                            <p:strVal val="#ppt_x-.4"/>
                                          </p:val>
                                        </p:tav>
                                        <p:tav tm="100000">
                                          <p:val>
                                            <p:strVal val="#ppt_x"/>
                                          </p:val>
                                        </p:tav>
                                      </p:tavLst>
                                    </p:anim>
                                    <p:anim calcmode="lin" valueType="num">
                                      <p:cBhvr>
                                        <p:cTn id="10" dur="2000" fill="hold"/>
                                        <p:tgtEl>
                                          <p:spTgt spid="11267"/>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704</TotalTime>
  <Words>152</Words>
  <Application>Microsoft Office PowerPoint</Application>
  <PresentationFormat>Экран (4:3)</PresentationFormat>
  <Paragraphs>8</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Волна</vt:lpstr>
      <vt:lpstr>Подвижные игры и физические упражнения на прогулке</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доклад</dc:title>
  <dc:creator>Авээль</dc:creator>
  <dc:description>Подвижные игры и физические упражнения на прогулке</dc:description>
  <cp:lastModifiedBy>Лариса</cp:lastModifiedBy>
  <cp:revision>70</cp:revision>
  <cp:lastPrinted>2014-04-04T08:27:11Z</cp:lastPrinted>
  <dcterms:created xsi:type="dcterms:W3CDTF">2012-12-04T19:59:10Z</dcterms:created>
  <dcterms:modified xsi:type="dcterms:W3CDTF">2015-10-24T17:04:49Z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доклад</vt:lpwstr>
  </property>
  <property fmtid="{D5CDD505-2E9C-101B-9397-08002B2CF9AE}" pid="3" name="SlideDescription">
    <vt:lpwstr>Подвижные игры и физические упражнения на прогулке</vt:lpwstr>
  </property>
</Properties>
</file>