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6BC81-B176-43E4-84FA-06789442C1F2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62AF5-BAB3-4BFD-89B9-B83FB8BB09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62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B9A085E-CB9D-4822-8496-BBC8CB2897E7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51BBD99-129F-4A35-8C7B-F70A6874E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404363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F:\КСЮША\ФИЗ\КАРТИНКИ\Шаблоны\ксюше\sports_fons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39250" cy="692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468313" y="765175"/>
            <a:ext cx="8229600" cy="5432425"/>
          </a:xfrm>
        </p:spPr>
        <p:txBody>
          <a:bodyPr/>
          <a:lstStyle/>
          <a:p>
            <a:pPr marL="0" indent="0" eaLnBrk="1" hangingPunct="1">
              <a:buFont typeface="Symbol" pitchFamily="18" charset="2"/>
              <a:buNone/>
            </a:pPr>
            <a:r>
              <a:rPr lang="ru-RU" altLang="ru-RU" smtClean="0">
                <a:solidFill>
                  <a:srgbClr val="0070C0"/>
                </a:solidFill>
              </a:rPr>
              <a:t>   </a:t>
            </a:r>
            <a:endParaRPr lang="ru-RU" altLang="ru-RU" b="1" smtClean="0">
              <a:solidFill>
                <a:srgbClr val="0070C0"/>
              </a:solidFill>
            </a:endParaRPr>
          </a:p>
        </p:txBody>
      </p:sp>
      <p:sp>
        <p:nvSpPr>
          <p:cNvPr id="9220" name="Прямоугольник 1"/>
          <p:cNvSpPr>
            <a:spLocks noChangeArrowheads="1"/>
          </p:cNvSpPr>
          <p:nvPr/>
        </p:nvSpPr>
        <p:spPr bwMode="auto">
          <a:xfrm>
            <a:off x="1258888" y="765175"/>
            <a:ext cx="67691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>
                <a:solidFill>
                  <a:schemeClr val="tx2"/>
                </a:solidFill>
                <a:latin typeface="Candar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  <a:latin typeface="Candar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  <a:latin typeface="Candar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  <a:latin typeface="Candar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Создание системы двигательной активности в течение дня.</a:t>
            </a:r>
            <a:br>
              <a:rPr lang="ru-RU" altLang="ru-RU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32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2988" y="1916113"/>
            <a:ext cx="7129462" cy="44323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70C0"/>
                </a:solidFill>
              </a:rPr>
              <a:t>Понимая важность проблемы развития двигательной активности детей, мы выдвинули несколько задач: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70C0"/>
                </a:solidFill>
              </a:rPr>
              <a:t>увеличить двигательную активность;</a:t>
            </a:r>
          </a:p>
          <a:p>
            <a:pPr>
              <a:defRPr/>
            </a:pPr>
            <a:r>
              <a:rPr lang="ru-RU" sz="2400" dirty="0">
                <a:solidFill>
                  <a:srgbClr val="0070C0"/>
                </a:solidFill>
              </a:rPr>
              <a:t>создать оптимальные условия для каждого ребенка в процессе освоения двигательного опыта;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70C0"/>
                </a:solidFill>
              </a:rPr>
              <a:t>повысить интерес детей к различным видам двигательной деятельности;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70C0"/>
                </a:solidFill>
              </a:rPr>
              <a:t>воспитывать у детей осознанное отношение к выполнению двигательных действий.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9222" name="Picture 2" descr="F:\КСЮША\ФИЗ\КАРТИНКИ\Шаблоны\ксюше\sports_fons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55138" cy="709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Прямоугольник 4"/>
          <p:cNvSpPr>
            <a:spLocks noChangeArrowheads="1"/>
          </p:cNvSpPr>
          <p:nvPr/>
        </p:nvSpPr>
        <p:spPr bwMode="auto">
          <a:xfrm>
            <a:off x="755650" y="765175"/>
            <a:ext cx="76327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>
                <a:solidFill>
                  <a:schemeClr val="tx2"/>
                </a:solidFill>
                <a:latin typeface="Candar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  <a:latin typeface="Candar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  <a:latin typeface="Candar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  <a:latin typeface="Candar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ru-RU" alt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Оздоровительная  работа  с  дошкольниками  в  последние  десятилетия  приобрела  особую  актуальность,  что  связано со  стабильной  тенденцией  ухудшения  здоровья  всего  населения  России,  в  том  числе  и  детей.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ru-RU" alt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Поэтому,  на  сегодняшний  день  наиболее  актуальными  в  деятельности  любого ДОУ являются  вопросы  физкультурно-оздоровительной  работы,  основная  задача  которой  —  способствовать  укреплению  здоровья,  совершенствованию  физического  развития  ребенка, развитию двигательной активности.   И начинать эту  работу следует  с  детьми  раннего  возраста,  т.  к.  фундамент  здоровья  человека  закладывается  уже  в  раннем  детстве.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ru-RU" alt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Всем  давно  известно,  что  движение  —  это:  врожденная,  жизненно  необходимая  потребность  человека,  эффективное  лечебное  средство,  познание  окружающего  мира,  важное  средство  воспитания  и  общения. Это  доказано  многочисленными  исследованиями  известных  ученых,  педагогов  и  психологов.</a:t>
            </a:r>
          </a:p>
        </p:txBody>
      </p:sp>
    </p:spTree>
    <p:extLst>
      <p:ext uri="{BB962C8B-B14F-4D97-AF65-F5344CB8AC3E}">
        <p14:creationId xmlns:p14="http://schemas.microsoft.com/office/powerpoint/2010/main" val="2170604771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704</TotalTime>
  <Words>182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</dc:title>
  <dc:creator>Авээль</dc:creator>
  <dc:description/>
  <cp:lastModifiedBy>Лариса</cp:lastModifiedBy>
  <cp:revision>70</cp:revision>
  <cp:lastPrinted>2014-04-04T08:27:11Z</cp:lastPrinted>
  <dcterms:created xsi:type="dcterms:W3CDTF">2012-12-04T19:59:10Z</dcterms:created>
  <dcterms:modified xsi:type="dcterms:W3CDTF">2015-10-24T17:04:45Z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доклад</vt:lpwstr>
  </property>
  <property fmtid="{D5CDD505-2E9C-101B-9397-08002B2CF9AE}" pid="3" name="SlideDescription">
    <vt:lpwstr/>
  </property>
</Properties>
</file>