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BC81-B176-43E4-84FA-06789442C1F2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2AF5-BAB3-4BFD-89B9-B83FB8BB0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2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93825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871538" y="1268413"/>
            <a:ext cx="7408862" cy="4857750"/>
          </a:xfrm>
        </p:spPr>
        <p:txBody>
          <a:bodyPr rtlCol="0"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0070C0"/>
                </a:solidFill>
              </a:rPr>
              <a:t>     </a:t>
            </a:r>
            <a:r>
              <a:rPr lang="ru-RU" sz="9600" dirty="0" smtClean="0">
                <a:solidFill>
                  <a:srgbClr val="0070C0"/>
                </a:solidFill>
              </a:rPr>
              <a:t>Гимнастика пробуждения после дневного сна  является важной составляющей  двигательной деятельности детей.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dirty="0">
                <a:solidFill>
                  <a:srgbClr val="0070C0"/>
                </a:solidFill>
              </a:rPr>
              <a:t> </a:t>
            </a:r>
            <a:r>
              <a:rPr lang="ru-RU" sz="9600" dirty="0" smtClean="0">
                <a:solidFill>
                  <a:srgbClr val="0070C0"/>
                </a:solidFill>
              </a:rPr>
              <a:t>    Её оздоровительные цели: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 smtClean="0">
                <a:solidFill>
                  <a:srgbClr val="0070C0"/>
                </a:solidFill>
              </a:rPr>
              <a:t>постепенное пробуждение ребёнка после дневного сна;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 smtClean="0">
                <a:solidFill>
                  <a:srgbClr val="0070C0"/>
                </a:solidFill>
              </a:rPr>
              <a:t>поднятие мышечного и психического тонуса;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 smtClean="0">
                <a:solidFill>
                  <a:srgbClr val="0070C0"/>
                </a:solidFill>
              </a:rPr>
              <a:t>создание хорошего настроения на вторую половину дня;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 smtClean="0">
                <a:solidFill>
                  <a:srgbClr val="0070C0"/>
                </a:solidFill>
              </a:rPr>
              <a:t>закаливание организма ребёнка;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9600" dirty="0" smtClean="0">
                <a:solidFill>
                  <a:srgbClr val="0070C0"/>
                </a:solidFill>
              </a:rPr>
              <a:t>профилактика плоскостопия и нарушений осанки.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dirty="0" smtClean="0">
                <a:solidFill>
                  <a:srgbClr val="0070C0"/>
                </a:solidFill>
              </a:rPr>
              <a:t>     Основное содержание гимнастики после дневного сна </a:t>
            </a:r>
            <a:r>
              <a:rPr lang="ru-RU" sz="9600" dirty="0" err="1" smtClean="0">
                <a:solidFill>
                  <a:srgbClr val="0070C0"/>
                </a:solidFill>
              </a:rPr>
              <a:t>общеразвивающие</a:t>
            </a:r>
            <a:r>
              <a:rPr lang="ru-RU" sz="9600" dirty="0" smtClean="0">
                <a:solidFill>
                  <a:srgbClr val="0070C0"/>
                </a:solidFill>
              </a:rPr>
              <a:t> упражнения корригирующей и профилактической направленности.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96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981075"/>
            <a:ext cx="7416800" cy="2159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Гимнастика пробуждения после дневного сна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82115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68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Гимнастика пробуждения после дневного сна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>Гимнастика пробуждения после дневного сна_x000d_</dc:description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>Гимнастика пробуждения после дневного сна_x000d_</vt:lpwstr>
  </property>
</Properties>
</file>