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19981-ACD3-42C4-84AF-8FA2E3473D18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DE17D-7F96-47FB-BDA6-4A029E7DC0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7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ED1C673-B0C4-4AC6-A02B-78D93D453ACE}" type="slidenum">
              <a:rPr lang="ru-RU" altLang="ru-RU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62425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288" y="1484313"/>
            <a:ext cx="8064500" cy="4741862"/>
          </a:xfrm>
        </p:spPr>
        <p:txBody>
          <a:bodyPr rtlCol="0"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ru-RU" dirty="0">
                <a:solidFill>
                  <a:srgbClr val="0070C0"/>
                </a:solidFill>
              </a:rPr>
              <a:t>Для полноценного физического развития и укрепления здоровья детей дошкольного возраста необходим особый двигательный режим, отличающийся разнообразием форм физического воспитания. </a:t>
            </a:r>
            <a:r>
              <a:rPr lang="ru-RU" dirty="0" smtClean="0">
                <a:solidFill>
                  <a:srgbClr val="0070C0"/>
                </a:solidFill>
              </a:rPr>
              <a:t>Одной </a:t>
            </a:r>
            <a:r>
              <a:rPr lang="ru-RU" dirty="0">
                <a:solidFill>
                  <a:srgbClr val="0070C0"/>
                </a:solidFill>
              </a:rPr>
              <a:t>из таких форм являются физкультурные минутки.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70C0"/>
                </a:solidFill>
              </a:rPr>
              <a:t>    Физкультурные </a:t>
            </a:r>
            <a:r>
              <a:rPr lang="ru-RU" dirty="0">
                <a:solidFill>
                  <a:srgbClr val="0070C0"/>
                </a:solidFill>
              </a:rPr>
              <a:t>минутки – проводятся с целью снижения утомления и снятия статического напряжения. Длительность составляет 2-3 минуты. Физкультминутки </a:t>
            </a:r>
            <a:r>
              <a:rPr lang="ru-RU" dirty="0" smtClean="0">
                <a:solidFill>
                  <a:srgbClr val="0070C0"/>
                </a:solidFill>
              </a:rPr>
              <a:t>провожу </a:t>
            </a:r>
            <a:r>
              <a:rPr lang="ru-RU" dirty="0">
                <a:solidFill>
                  <a:srgbClr val="0070C0"/>
                </a:solidFill>
              </a:rPr>
              <a:t>в форме упражнений общеразвивающего воздействия (движения головы, рук, туловища, ног), подвижной игры, танцевальных движений и игровых упражнений. Физкультминутка часто сопровождается текстовкой, связанной или не связанной с содержанием деятельности.</a:t>
            </a:r>
          </a:p>
        </p:txBody>
      </p:sp>
      <p:sp>
        <p:nvSpPr>
          <p:cNvPr id="15364" name="Прямоугольник 4"/>
          <p:cNvSpPr>
            <a:spLocks noChangeArrowheads="1"/>
          </p:cNvSpPr>
          <p:nvPr/>
        </p:nvSpPr>
        <p:spPr bwMode="auto">
          <a:xfrm>
            <a:off x="1692275" y="620713"/>
            <a:ext cx="52562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ru-RU" altLang="ru-RU" sz="3600" b="1">
                <a:solidFill>
                  <a:srgbClr val="0070C0"/>
                </a:solidFill>
                <a:latin typeface="Calibri" pitchFamily="34" charset="0"/>
              </a:rPr>
              <a:t>Физкультурные минутки  </a:t>
            </a:r>
            <a:endParaRPr lang="ru-RU" altLang="ru-RU" sz="360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563445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92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/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/>
  </property>
</Properties>
</file>